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0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5E1E8D-5977-40FA-9037-A3111E34A46B}" type="doc">
      <dgm:prSet loTypeId="urn:microsoft.com/office/officeart/2005/8/layout/hierarchy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6A88ED56-D241-41C6-8A91-5A1370DA3F95}">
      <dgm:prSet phldrT="[Texto]"/>
      <dgm:spPr/>
      <dgm:t>
        <a:bodyPr/>
        <a:lstStyle/>
        <a:p>
          <a:r>
            <a:rPr lang="es-MX" dirty="0" smtClean="0"/>
            <a:t>Medidas de tendencia central</a:t>
          </a:r>
          <a:endParaRPr lang="es-MX" dirty="0"/>
        </a:p>
      </dgm:t>
    </dgm:pt>
    <dgm:pt modelId="{3C209368-7E22-403D-9783-10653D819987}" type="parTrans" cxnId="{34F0334C-34D3-44A0-B94C-9830E7AB18D7}">
      <dgm:prSet/>
      <dgm:spPr/>
      <dgm:t>
        <a:bodyPr/>
        <a:lstStyle/>
        <a:p>
          <a:endParaRPr lang="es-MX"/>
        </a:p>
      </dgm:t>
    </dgm:pt>
    <dgm:pt modelId="{6F843A11-929E-4E2C-89EF-357D8B43D7BA}" type="sibTrans" cxnId="{34F0334C-34D3-44A0-B94C-9830E7AB18D7}">
      <dgm:prSet/>
      <dgm:spPr/>
      <dgm:t>
        <a:bodyPr/>
        <a:lstStyle/>
        <a:p>
          <a:endParaRPr lang="es-MX"/>
        </a:p>
      </dgm:t>
    </dgm:pt>
    <dgm:pt modelId="{5371B0A6-BB98-4519-B3B1-7534D0D978E7}">
      <dgm:prSet phldrT="[Texto]" custT="1"/>
      <dgm:spPr/>
      <dgm:t>
        <a:bodyPr/>
        <a:lstStyle/>
        <a:p>
          <a:r>
            <a:rPr lang="es-MX" sz="1050" dirty="0" smtClean="0"/>
            <a:t>Media Aritmética</a:t>
          </a:r>
          <a:endParaRPr lang="es-MX" sz="1050" dirty="0"/>
        </a:p>
      </dgm:t>
    </dgm:pt>
    <dgm:pt modelId="{CBEB658B-EB74-4D03-8514-A58ADBFFF633}" type="parTrans" cxnId="{1A62BE1B-A241-4C9D-9BAB-310592F51FB2}">
      <dgm:prSet/>
      <dgm:spPr/>
      <dgm:t>
        <a:bodyPr/>
        <a:lstStyle/>
        <a:p>
          <a:endParaRPr lang="es-MX"/>
        </a:p>
      </dgm:t>
    </dgm:pt>
    <dgm:pt modelId="{C813E680-E12A-4BAA-A215-591EBA0B2CAC}" type="sibTrans" cxnId="{1A62BE1B-A241-4C9D-9BAB-310592F51FB2}">
      <dgm:prSet/>
      <dgm:spPr/>
      <dgm:t>
        <a:bodyPr/>
        <a:lstStyle/>
        <a:p>
          <a:endParaRPr lang="es-MX"/>
        </a:p>
      </dgm:t>
    </dgm:pt>
    <dgm:pt modelId="{7D424E82-B93B-4D41-88FE-0C796096370B}">
      <dgm:prSet phldrT="[Texto]" custT="1"/>
      <dgm:spPr/>
      <dgm:t>
        <a:bodyPr/>
        <a:lstStyle/>
        <a:p>
          <a:r>
            <a:rPr lang="es-MX" sz="800" dirty="0" smtClean="0"/>
            <a:t>Es un número finito que puede obtenerse a partir de la sumatoria de diferentes valores dividida entre el número de sumandos</a:t>
          </a:r>
          <a:r>
            <a:rPr lang="es-MX" sz="700" dirty="0" smtClean="0"/>
            <a:t>.</a:t>
          </a:r>
          <a:endParaRPr lang="es-MX" sz="700" dirty="0"/>
        </a:p>
      </dgm:t>
    </dgm:pt>
    <dgm:pt modelId="{562843EF-AF7C-4880-B7E4-F95BC2EFF004}" type="parTrans" cxnId="{50BE8E3B-66A6-497B-9D9A-14868877DED2}">
      <dgm:prSet/>
      <dgm:spPr/>
      <dgm:t>
        <a:bodyPr/>
        <a:lstStyle/>
        <a:p>
          <a:endParaRPr lang="es-MX"/>
        </a:p>
      </dgm:t>
    </dgm:pt>
    <dgm:pt modelId="{0C6C68B8-AFB2-4720-921C-22FC09B1CAF4}" type="sibTrans" cxnId="{50BE8E3B-66A6-497B-9D9A-14868877DED2}">
      <dgm:prSet/>
      <dgm:spPr/>
      <dgm:t>
        <a:bodyPr/>
        <a:lstStyle/>
        <a:p>
          <a:endParaRPr lang="es-MX"/>
        </a:p>
      </dgm:t>
    </dgm:pt>
    <dgm:pt modelId="{C3D7D782-A6EB-470B-9786-FD04CB531A51}">
      <dgm:prSet phldrT="[Texto]" custT="1"/>
      <dgm:spPr/>
      <dgm:t>
        <a:bodyPr/>
        <a:lstStyle/>
        <a:p>
          <a:r>
            <a:rPr lang="es-MX" sz="1050" dirty="0" smtClean="0"/>
            <a:t>Mediana</a:t>
          </a:r>
          <a:endParaRPr lang="es-MX" sz="1050" dirty="0"/>
        </a:p>
      </dgm:t>
    </dgm:pt>
    <dgm:pt modelId="{84895416-3634-4F00-BD03-9A1AE4660E79}" type="parTrans" cxnId="{50689E72-86D4-4FB9-A892-B3DA3D6BCDD4}">
      <dgm:prSet/>
      <dgm:spPr/>
      <dgm:t>
        <a:bodyPr/>
        <a:lstStyle/>
        <a:p>
          <a:endParaRPr lang="es-MX"/>
        </a:p>
      </dgm:t>
    </dgm:pt>
    <dgm:pt modelId="{E7FBBDF8-E948-4FC6-9528-FCF65EE6A94B}" type="sibTrans" cxnId="{50689E72-86D4-4FB9-A892-B3DA3D6BCDD4}">
      <dgm:prSet/>
      <dgm:spPr/>
      <dgm:t>
        <a:bodyPr/>
        <a:lstStyle/>
        <a:p>
          <a:endParaRPr lang="es-MX"/>
        </a:p>
      </dgm:t>
    </dgm:pt>
    <dgm:pt modelId="{16B2C51E-9E34-4672-A902-BA62D9C9132E}">
      <dgm:prSet phldrT="[Texto]" custT="1"/>
      <dgm:spPr/>
      <dgm:t>
        <a:bodyPr/>
        <a:lstStyle/>
        <a:p>
          <a:r>
            <a:rPr lang="es-MX" sz="1050" dirty="0" smtClean="0"/>
            <a:t>Moda</a:t>
          </a:r>
          <a:endParaRPr lang="es-MX" sz="1050" dirty="0"/>
        </a:p>
      </dgm:t>
    </dgm:pt>
    <dgm:pt modelId="{C4EA6EAA-2186-4608-9DEE-1B690EC8FB09}" type="parTrans" cxnId="{68D9269A-889F-479B-9EA2-2376BE0C426C}">
      <dgm:prSet/>
      <dgm:spPr/>
      <dgm:t>
        <a:bodyPr/>
        <a:lstStyle/>
        <a:p>
          <a:endParaRPr lang="es-MX"/>
        </a:p>
      </dgm:t>
    </dgm:pt>
    <dgm:pt modelId="{C673F517-914B-4ACF-949E-E38CFF3A3F91}" type="sibTrans" cxnId="{68D9269A-889F-479B-9EA2-2376BE0C426C}">
      <dgm:prSet/>
      <dgm:spPr/>
      <dgm:t>
        <a:bodyPr/>
        <a:lstStyle/>
        <a:p>
          <a:endParaRPr lang="es-MX"/>
        </a:p>
      </dgm:t>
    </dgm:pt>
    <dgm:pt modelId="{FA64253A-1145-4766-A1A8-6E0EB1EC6A4E}">
      <dgm:prSet phldrT="[Texto]" custT="1"/>
      <dgm:spPr/>
      <dgm:t>
        <a:bodyPr/>
        <a:lstStyle/>
        <a:p>
          <a:r>
            <a:rPr lang="es-MX" sz="800" dirty="0" smtClean="0">
              <a:latin typeface="Arial" pitchFamily="34" charset="0"/>
              <a:cs typeface="Arial" pitchFamily="34" charset="0"/>
            </a:rPr>
            <a:t>Es el punto medio entre datos ordenados</a:t>
          </a:r>
          <a:r>
            <a:rPr lang="es-MX" sz="900" dirty="0" smtClean="0"/>
            <a:t>.</a:t>
          </a:r>
          <a:endParaRPr lang="es-MX" sz="900" dirty="0"/>
        </a:p>
      </dgm:t>
    </dgm:pt>
    <dgm:pt modelId="{F52B5A2E-154A-46E6-93E4-BF7ADEB58F72}" type="parTrans" cxnId="{527B8A0F-FC5B-42BC-8D43-7F09AF88D2A9}">
      <dgm:prSet/>
      <dgm:spPr/>
      <dgm:t>
        <a:bodyPr/>
        <a:lstStyle/>
        <a:p>
          <a:endParaRPr lang="es-MX"/>
        </a:p>
      </dgm:t>
    </dgm:pt>
    <dgm:pt modelId="{172C4641-FE62-4CB4-8968-70539E65FEEB}" type="sibTrans" cxnId="{527B8A0F-FC5B-42BC-8D43-7F09AF88D2A9}">
      <dgm:prSet/>
      <dgm:spPr/>
      <dgm:t>
        <a:bodyPr/>
        <a:lstStyle/>
        <a:p>
          <a:endParaRPr lang="es-MX"/>
        </a:p>
      </dgm:t>
    </dgm:pt>
    <dgm:pt modelId="{B8A96217-B789-4E66-812D-E06A3A7CE3AE}">
      <dgm:prSet phldrT="[Texto]" custT="1"/>
      <dgm:spPr/>
      <dgm:t>
        <a:bodyPr/>
        <a:lstStyle/>
        <a:p>
          <a:r>
            <a:rPr lang="es-MX" sz="800" dirty="0" smtClean="0"/>
            <a:t>Es el dato que más se repite, si son dos datos que se repiten es bimodal y si es más de dos es multimodal</a:t>
          </a:r>
          <a:endParaRPr lang="es-MX" sz="800" dirty="0"/>
        </a:p>
      </dgm:t>
    </dgm:pt>
    <dgm:pt modelId="{7E8102D5-13D0-4D1D-B39D-E71AAA8D6257}" type="parTrans" cxnId="{4B198C4E-5A42-45FB-AF52-116B7ECF1D49}">
      <dgm:prSet/>
      <dgm:spPr/>
      <dgm:t>
        <a:bodyPr/>
        <a:lstStyle/>
        <a:p>
          <a:endParaRPr lang="es-MX"/>
        </a:p>
      </dgm:t>
    </dgm:pt>
    <dgm:pt modelId="{845315AA-7C4C-43EC-B565-104575DCC627}" type="sibTrans" cxnId="{4B198C4E-5A42-45FB-AF52-116B7ECF1D49}">
      <dgm:prSet/>
      <dgm:spPr/>
      <dgm:t>
        <a:bodyPr/>
        <a:lstStyle/>
        <a:p>
          <a:endParaRPr lang="es-MX"/>
        </a:p>
      </dgm:t>
    </dgm:pt>
    <dgm:pt modelId="{41659B17-D9F8-45C5-9B64-27FD536985B7}">
      <dgm:prSet phldrT="[Texto]" custT="1"/>
      <dgm:spPr/>
      <dgm:t>
        <a:bodyPr/>
        <a:lstStyle/>
        <a:p>
          <a:r>
            <a:rPr lang="es-MX" sz="900" dirty="0" smtClean="0"/>
            <a:t>Datos no agrupados</a:t>
          </a:r>
          <a:endParaRPr lang="es-MX" sz="900" dirty="0"/>
        </a:p>
      </dgm:t>
    </dgm:pt>
    <dgm:pt modelId="{DCE21006-83BA-4B53-8FD2-F3F26162EA5F}" type="parTrans" cxnId="{E37A8D5B-F6F8-4E5A-80E4-5DA19A25515E}">
      <dgm:prSet/>
      <dgm:spPr/>
      <dgm:t>
        <a:bodyPr/>
        <a:lstStyle/>
        <a:p>
          <a:endParaRPr lang="es-MX"/>
        </a:p>
      </dgm:t>
    </dgm:pt>
    <dgm:pt modelId="{C77C2860-15A8-4B07-9BA1-3E31B9FAAB8E}" type="sibTrans" cxnId="{E37A8D5B-F6F8-4E5A-80E4-5DA19A25515E}">
      <dgm:prSet/>
      <dgm:spPr/>
      <dgm:t>
        <a:bodyPr/>
        <a:lstStyle/>
        <a:p>
          <a:endParaRPr lang="es-MX"/>
        </a:p>
      </dgm:t>
    </dgm:pt>
    <dgm:pt modelId="{81592940-83D3-4F5D-A91D-85C616BC5DC8}">
      <dgm:prSet phldrT="[Texto]" custT="1"/>
      <dgm:spPr/>
      <dgm:t>
        <a:bodyPr/>
        <a:lstStyle/>
        <a:p>
          <a:r>
            <a:rPr lang="es-MX" sz="900" dirty="0" smtClean="0"/>
            <a:t>Datos agrupados</a:t>
          </a:r>
          <a:endParaRPr lang="es-MX" sz="900" dirty="0"/>
        </a:p>
      </dgm:t>
    </dgm:pt>
    <dgm:pt modelId="{F9119C13-46AF-4282-A03C-9D804A324C90}" type="parTrans" cxnId="{68BAC3A5-76C8-4E5B-8382-7A29DA78DEFE}">
      <dgm:prSet/>
      <dgm:spPr/>
      <dgm:t>
        <a:bodyPr/>
        <a:lstStyle/>
        <a:p>
          <a:endParaRPr lang="es-MX"/>
        </a:p>
      </dgm:t>
    </dgm:pt>
    <dgm:pt modelId="{49B45E5A-DCCE-4600-805B-6DED443E8BBB}" type="sibTrans" cxnId="{68BAC3A5-76C8-4E5B-8382-7A29DA78DEFE}">
      <dgm:prSet/>
      <dgm:spPr/>
      <dgm:t>
        <a:bodyPr/>
        <a:lstStyle/>
        <a:p>
          <a:endParaRPr lang="es-MX"/>
        </a:p>
      </dgm:t>
    </dgm:pt>
    <dgm:pt modelId="{F668C4AC-5380-4401-A5A6-B4719745C492}">
      <dgm:prSet phldrT="[Texto]" custT="1"/>
      <dgm:spPr/>
      <dgm:t>
        <a:bodyPr/>
        <a:lstStyle/>
        <a:p>
          <a:r>
            <a:rPr lang="es-MX" sz="900" dirty="0" smtClean="0"/>
            <a:t>Datos no agrupados</a:t>
          </a:r>
          <a:endParaRPr lang="es-MX" sz="900" dirty="0"/>
        </a:p>
      </dgm:t>
    </dgm:pt>
    <dgm:pt modelId="{DEAFA880-1DDF-46A0-9D95-F44BEB34D123}" type="parTrans" cxnId="{68216D39-61D8-4C15-82B3-0161D4FCFB85}">
      <dgm:prSet/>
      <dgm:spPr/>
      <dgm:t>
        <a:bodyPr/>
        <a:lstStyle/>
        <a:p>
          <a:endParaRPr lang="es-MX"/>
        </a:p>
      </dgm:t>
    </dgm:pt>
    <dgm:pt modelId="{A5D8D170-F18C-44D5-99AA-A192C8BB50B6}" type="sibTrans" cxnId="{68216D39-61D8-4C15-82B3-0161D4FCFB85}">
      <dgm:prSet/>
      <dgm:spPr/>
      <dgm:t>
        <a:bodyPr/>
        <a:lstStyle/>
        <a:p>
          <a:endParaRPr lang="es-MX"/>
        </a:p>
      </dgm:t>
    </dgm:pt>
    <dgm:pt modelId="{AF020619-2481-4EEB-9564-C7F1EE8DC345}">
      <dgm:prSet phldrT="[Texto]" custT="1"/>
      <dgm:spPr/>
      <dgm:t>
        <a:bodyPr/>
        <a:lstStyle/>
        <a:p>
          <a:r>
            <a:rPr lang="es-MX" sz="900" dirty="0" smtClean="0"/>
            <a:t>Datos agrupados</a:t>
          </a:r>
          <a:endParaRPr lang="es-MX" sz="900" dirty="0"/>
        </a:p>
      </dgm:t>
    </dgm:pt>
    <dgm:pt modelId="{F05B309C-CAE8-4052-99F3-763DDBE99BA1}" type="parTrans" cxnId="{0153D083-9384-4F14-82E2-2F007D488F71}">
      <dgm:prSet/>
      <dgm:spPr/>
      <dgm:t>
        <a:bodyPr/>
        <a:lstStyle/>
        <a:p>
          <a:endParaRPr lang="es-MX"/>
        </a:p>
      </dgm:t>
    </dgm:pt>
    <dgm:pt modelId="{7BFC602D-889B-4BCA-9778-89ED42C7D01D}" type="sibTrans" cxnId="{0153D083-9384-4F14-82E2-2F007D488F71}">
      <dgm:prSet/>
      <dgm:spPr/>
      <dgm:t>
        <a:bodyPr/>
        <a:lstStyle/>
        <a:p>
          <a:endParaRPr lang="es-MX"/>
        </a:p>
      </dgm:t>
    </dgm:pt>
    <dgm:pt modelId="{4B631F50-BA41-4F12-9B6F-C71C38343484}">
      <dgm:prSet phldrT="[Texto]" custT="1"/>
      <dgm:spPr/>
      <dgm:t>
        <a:bodyPr/>
        <a:lstStyle/>
        <a:p>
          <a:r>
            <a:rPr lang="es-MX" sz="900" dirty="0" smtClean="0"/>
            <a:t>Datos no agrupados</a:t>
          </a:r>
          <a:endParaRPr lang="es-MX" sz="900" dirty="0"/>
        </a:p>
      </dgm:t>
    </dgm:pt>
    <dgm:pt modelId="{A2A0167D-4C7E-4891-A621-9857728F74BE}" type="parTrans" cxnId="{4C328324-551B-4C9E-B4FC-8EBCF2BBECF2}">
      <dgm:prSet/>
      <dgm:spPr/>
      <dgm:t>
        <a:bodyPr/>
        <a:lstStyle/>
        <a:p>
          <a:endParaRPr lang="es-MX"/>
        </a:p>
      </dgm:t>
    </dgm:pt>
    <dgm:pt modelId="{5FCA3DC0-E838-45FB-81DB-C0EA164CED58}" type="sibTrans" cxnId="{4C328324-551B-4C9E-B4FC-8EBCF2BBECF2}">
      <dgm:prSet/>
      <dgm:spPr/>
      <dgm:t>
        <a:bodyPr/>
        <a:lstStyle/>
        <a:p>
          <a:endParaRPr lang="es-MX"/>
        </a:p>
      </dgm:t>
    </dgm:pt>
    <dgm:pt modelId="{94F465A7-DF5A-4FF9-B8A2-99A5B28B88F9}">
      <dgm:prSet phldrT="[Texto]" custT="1"/>
      <dgm:spPr/>
      <dgm:t>
        <a:bodyPr/>
        <a:lstStyle/>
        <a:p>
          <a:r>
            <a:rPr lang="es-MX" sz="900" dirty="0" smtClean="0"/>
            <a:t>Datos agrupados</a:t>
          </a:r>
          <a:endParaRPr lang="es-MX" sz="900" dirty="0"/>
        </a:p>
      </dgm:t>
    </dgm:pt>
    <dgm:pt modelId="{60C9B70A-696C-4BAF-928D-337588044653}" type="parTrans" cxnId="{01CA0173-E84B-4EC0-95CC-EADBF5554E8B}">
      <dgm:prSet/>
      <dgm:spPr/>
      <dgm:t>
        <a:bodyPr/>
        <a:lstStyle/>
        <a:p>
          <a:endParaRPr lang="es-MX"/>
        </a:p>
      </dgm:t>
    </dgm:pt>
    <dgm:pt modelId="{CBB74B39-1648-4309-B75D-3C472D1E7925}" type="sibTrans" cxnId="{01CA0173-E84B-4EC0-95CC-EADBF5554E8B}">
      <dgm:prSet/>
      <dgm:spPr/>
      <dgm:t>
        <a:bodyPr/>
        <a:lstStyle/>
        <a:p>
          <a:endParaRPr lang="es-MX"/>
        </a:p>
      </dgm:t>
    </dgm:pt>
    <dgm:pt modelId="{BE820A47-B68D-4F2C-B129-6E8F62F0637C}" type="pres">
      <dgm:prSet presAssocID="{885E1E8D-5977-40FA-9037-A3111E34A46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93E00932-40AE-4536-9002-03FF432DFDF1}" type="pres">
      <dgm:prSet presAssocID="{6A88ED56-D241-41C6-8A91-5A1370DA3F95}" presName="hierRoot1" presStyleCnt="0"/>
      <dgm:spPr/>
    </dgm:pt>
    <dgm:pt modelId="{6F5A7044-C97F-4A0B-877C-1CDF5AFBC116}" type="pres">
      <dgm:prSet presAssocID="{6A88ED56-D241-41C6-8A91-5A1370DA3F95}" presName="composite" presStyleCnt="0"/>
      <dgm:spPr/>
    </dgm:pt>
    <dgm:pt modelId="{A527D5CD-D739-4043-A8D6-025876765706}" type="pres">
      <dgm:prSet presAssocID="{6A88ED56-D241-41C6-8A91-5A1370DA3F95}" presName="background" presStyleLbl="node0" presStyleIdx="0" presStyleCnt="1"/>
      <dgm:spPr/>
    </dgm:pt>
    <dgm:pt modelId="{0743976C-C382-4D1E-BFAE-7B4897D1925D}" type="pres">
      <dgm:prSet presAssocID="{6A88ED56-D241-41C6-8A91-5A1370DA3F95}" presName="text" presStyleLbl="fgAcc0" presStyleIdx="0" presStyleCnt="1" custLinFactY="-20620" custLinFactNeighborX="-15755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10392D1-6DC0-400F-A43A-1D00E7006F0B}" type="pres">
      <dgm:prSet presAssocID="{6A88ED56-D241-41C6-8A91-5A1370DA3F95}" presName="hierChild2" presStyleCnt="0"/>
      <dgm:spPr/>
    </dgm:pt>
    <dgm:pt modelId="{5D8F12AC-0662-4901-A128-CC8004C9C0F6}" type="pres">
      <dgm:prSet presAssocID="{CBEB658B-EB74-4D03-8514-A58ADBFFF633}" presName="Name10" presStyleLbl="parChTrans1D2" presStyleIdx="0" presStyleCnt="3"/>
      <dgm:spPr/>
      <dgm:t>
        <a:bodyPr/>
        <a:lstStyle/>
        <a:p>
          <a:endParaRPr lang="es-MX"/>
        </a:p>
      </dgm:t>
    </dgm:pt>
    <dgm:pt modelId="{B42E1A5D-3CA9-48CD-970F-8A7AD92F0466}" type="pres">
      <dgm:prSet presAssocID="{5371B0A6-BB98-4519-B3B1-7534D0D978E7}" presName="hierRoot2" presStyleCnt="0"/>
      <dgm:spPr/>
    </dgm:pt>
    <dgm:pt modelId="{860F8E22-DAC4-4747-88B4-9A1CC50EAB02}" type="pres">
      <dgm:prSet presAssocID="{5371B0A6-BB98-4519-B3B1-7534D0D978E7}" presName="composite2" presStyleCnt="0"/>
      <dgm:spPr/>
    </dgm:pt>
    <dgm:pt modelId="{1B06E04C-C33F-45B4-B8B7-3C9BABB2BDE0}" type="pres">
      <dgm:prSet presAssocID="{5371B0A6-BB98-4519-B3B1-7534D0D978E7}" presName="background2" presStyleLbl="node2" presStyleIdx="0" presStyleCnt="3"/>
      <dgm:spPr/>
    </dgm:pt>
    <dgm:pt modelId="{96C1DFE3-32EE-4095-B289-065AB252A37C}" type="pres">
      <dgm:prSet presAssocID="{5371B0A6-BB98-4519-B3B1-7534D0D978E7}" presName="text2" presStyleLbl="fgAcc2" presStyleIdx="0" presStyleCnt="3" custLinFactNeighborX="-999" custLinFactNeighborY="-6801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B3A4B1D-90B0-4B8A-A475-3B4C417533A6}" type="pres">
      <dgm:prSet presAssocID="{5371B0A6-BB98-4519-B3B1-7534D0D978E7}" presName="hierChild3" presStyleCnt="0"/>
      <dgm:spPr/>
    </dgm:pt>
    <dgm:pt modelId="{FFF3E429-C70C-416D-A76F-6B7520C13712}" type="pres">
      <dgm:prSet presAssocID="{562843EF-AF7C-4880-B7E4-F95BC2EFF004}" presName="Name17" presStyleLbl="parChTrans1D3" presStyleIdx="0" presStyleCnt="3"/>
      <dgm:spPr/>
      <dgm:t>
        <a:bodyPr/>
        <a:lstStyle/>
        <a:p>
          <a:endParaRPr lang="es-MX"/>
        </a:p>
      </dgm:t>
    </dgm:pt>
    <dgm:pt modelId="{57961F86-6474-49C6-AF03-B31066FCB529}" type="pres">
      <dgm:prSet presAssocID="{7D424E82-B93B-4D41-88FE-0C796096370B}" presName="hierRoot3" presStyleCnt="0"/>
      <dgm:spPr/>
    </dgm:pt>
    <dgm:pt modelId="{A1EA78E2-2630-40C8-BF91-DB712F457790}" type="pres">
      <dgm:prSet presAssocID="{7D424E82-B93B-4D41-88FE-0C796096370B}" presName="composite3" presStyleCnt="0"/>
      <dgm:spPr/>
    </dgm:pt>
    <dgm:pt modelId="{EB8B99A7-F421-481F-AD54-9B68AA2893BB}" type="pres">
      <dgm:prSet presAssocID="{7D424E82-B93B-4D41-88FE-0C796096370B}" presName="background3" presStyleLbl="node3" presStyleIdx="0" presStyleCnt="3"/>
      <dgm:spPr/>
    </dgm:pt>
    <dgm:pt modelId="{7E1486B3-B7EE-45D8-A0DA-A36CFCBB260A}" type="pres">
      <dgm:prSet presAssocID="{7D424E82-B93B-4D41-88FE-0C796096370B}" presName="text3" presStyleLbl="fgAcc3" presStyleIdx="0" presStyleCnt="3" custLinFactNeighborX="-5453" custLinFactNeighborY="-751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30CF008-073F-4E2F-A6BF-BCD3F2765B9A}" type="pres">
      <dgm:prSet presAssocID="{7D424E82-B93B-4D41-88FE-0C796096370B}" presName="hierChild4" presStyleCnt="0"/>
      <dgm:spPr/>
    </dgm:pt>
    <dgm:pt modelId="{8DD805B1-090D-4A28-9748-8CE6F54AD4D6}" type="pres">
      <dgm:prSet presAssocID="{DCE21006-83BA-4B53-8FD2-F3F26162EA5F}" presName="Name23" presStyleLbl="parChTrans1D4" presStyleIdx="0" presStyleCnt="6"/>
      <dgm:spPr/>
      <dgm:t>
        <a:bodyPr/>
        <a:lstStyle/>
        <a:p>
          <a:endParaRPr lang="es-MX"/>
        </a:p>
      </dgm:t>
    </dgm:pt>
    <dgm:pt modelId="{7073C658-D910-45FF-A723-4D482FFD7003}" type="pres">
      <dgm:prSet presAssocID="{41659B17-D9F8-45C5-9B64-27FD536985B7}" presName="hierRoot4" presStyleCnt="0"/>
      <dgm:spPr/>
    </dgm:pt>
    <dgm:pt modelId="{3C8CD507-76E0-4072-8AF2-13E7D124D567}" type="pres">
      <dgm:prSet presAssocID="{41659B17-D9F8-45C5-9B64-27FD536985B7}" presName="composite4" presStyleCnt="0"/>
      <dgm:spPr/>
    </dgm:pt>
    <dgm:pt modelId="{3A85B4A7-1B07-4F05-875B-2F3CB0B2F695}" type="pres">
      <dgm:prSet presAssocID="{41659B17-D9F8-45C5-9B64-27FD536985B7}" presName="background4" presStyleLbl="node4" presStyleIdx="0" presStyleCnt="6"/>
      <dgm:spPr/>
    </dgm:pt>
    <dgm:pt modelId="{6128D2A6-0F8A-4362-9986-0F4FAB09CB24}" type="pres">
      <dgm:prSet presAssocID="{41659B17-D9F8-45C5-9B64-27FD536985B7}" presName="text4" presStyleLbl="fgAcc4" presStyleIdx="0" presStyleCnt="6" custLinFactNeighborX="1819" custLinFactNeighborY="647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8651CAA-127F-4D9D-BDE2-E3FA638BF386}" type="pres">
      <dgm:prSet presAssocID="{41659B17-D9F8-45C5-9B64-27FD536985B7}" presName="hierChild5" presStyleCnt="0"/>
      <dgm:spPr/>
    </dgm:pt>
    <dgm:pt modelId="{F13E4D22-58D0-472F-812F-DAB2FBF04E46}" type="pres">
      <dgm:prSet presAssocID="{F9119C13-46AF-4282-A03C-9D804A324C90}" presName="Name23" presStyleLbl="parChTrans1D4" presStyleIdx="1" presStyleCnt="6"/>
      <dgm:spPr/>
      <dgm:t>
        <a:bodyPr/>
        <a:lstStyle/>
        <a:p>
          <a:endParaRPr lang="es-MX"/>
        </a:p>
      </dgm:t>
    </dgm:pt>
    <dgm:pt modelId="{3FB4A0E4-1FCF-42C0-AF61-656DFE5294FE}" type="pres">
      <dgm:prSet presAssocID="{81592940-83D3-4F5D-A91D-85C616BC5DC8}" presName="hierRoot4" presStyleCnt="0"/>
      <dgm:spPr/>
    </dgm:pt>
    <dgm:pt modelId="{7330E008-9986-4B54-A5A6-FC9F69ADDD30}" type="pres">
      <dgm:prSet presAssocID="{81592940-83D3-4F5D-A91D-85C616BC5DC8}" presName="composite4" presStyleCnt="0"/>
      <dgm:spPr/>
    </dgm:pt>
    <dgm:pt modelId="{DA0E21F6-0AF3-4114-9168-FAA9139D1EA8}" type="pres">
      <dgm:prSet presAssocID="{81592940-83D3-4F5D-A91D-85C616BC5DC8}" presName="background4" presStyleLbl="node4" presStyleIdx="1" presStyleCnt="6"/>
      <dgm:spPr/>
    </dgm:pt>
    <dgm:pt modelId="{22E385B6-A7FA-45A6-B477-5BC45B5D2C15}" type="pres">
      <dgm:prSet presAssocID="{81592940-83D3-4F5D-A91D-85C616BC5DC8}" presName="text4" presStyleLbl="fgAcc4" presStyleIdx="1" presStyleCnt="6" custLinFactNeighborX="-982" custLinFactNeighborY="647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869F742-52DA-4B5E-991D-74D93124E215}" type="pres">
      <dgm:prSet presAssocID="{81592940-83D3-4F5D-A91D-85C616BC5DC8}" presName="hierChild5" presStyleCnt="0"/>
      <dgm:spPr/>
    </dgm:pt>
    <dgm:pt modelId="{3C073DFA-06FD-4579-B84A-F4AC908D5D8B}" type="pres">
      <dgm:prSet presAssocID="{84895416-3634-4F00-BD03-9A1AE4660E79}" presName="Name10" presStyleLbl="parChTrans1D2" presStyleIdx="1" presStyleCnt="3"/>
      <dgm:spPr/>
      <dgm:t>
        <a:bodyPr/>
        <a:lstStyle/>
        <a:p>
          <a:endParaRPr lang="es-MX"/>
        </a:p>
      </dgm:t>
    </dgm:pt>
    <dgm:pt modelId="{BED5675B-FF02-423F-ABA7-C76C0EA8DF0A}" type="pres">
      <dgm:prSet presAssocID="{C3D7D782-A6EB-470B-9786-FD04CB531A51}" presName="hierRoot2" presStyleCnt="0"/>
      <dgm:spPr/>
    </dgm:pt>
    <dgm:pt modelId="{FDAB8966-B5C2-4849-9CED-74F6DC35A617}" type="pres">
      <dgm:prSet presAssocID="{C3D7D782-A6EB-470B-9786-FD04CB531A51}" presName="composite2" presStyleCnt="0"/>
      <dgm:spPr/>
    </dgm:pt>
    <dgm:pt modelId="{D688C1B4-37B0-4062-AF09-7200B2E1BCDE}" type="pres">
      <dgm:prSet presAssocID="{C3D7D782-A6EB-470B-9786-FD04CB531A51}" presName="background2" presStyleLbl="node2" presStyleIdx="1" presStyleCnt="3"/>
      <dgm:spPr/>
    </dgm:pt>
    <dgm:pt modelId="{26BBB9A0-4704-4C57-AB9A-E47CA5B65B64}" type="pres">
      <dgm:prSet presAssocID="{C3D7D782-A6EB-470B-9786-FD04CB531A51}" presName="text2" presStyleLbl="fgAcc2" presStyleIdx="1" presStyleCnt="3" custLinFactNeighborX="-15755" custLinFactNeighborY="-6472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A56B396-439A-4ED4-A73D-AD21716E622C}" type="pres">
      <dgm:prSet presAssocID="{C3D7D782-A6EB-470B-9786-FD04CB531A51}" presName="hierChild3" presStyleCnt="0"/>
      <dgm:spPr/>
    </dgm:pt>
    <dgm:pt modelId="{DBC9012D-4037-49FE-AE4A-8BDCF6ADB8E0}" type="pres">
      <dgm:prSet presAssocID="{F52B5A2E-154A-46E6-93E4-BF7ADEB58F72}" presName="Name17" presStyleLbl="parChTrans1D3" presStyleIdx="1" presStyleCnt="3"/>
      <dgm:spPr/>
      <dgm:t>
        <a:bodyPr/>
        <a:lstStyle/>
        <a:p>
          <a:endParaRPr lang="es-MX"/>
        </a:p>
      </dgm:t>
    </dgm:pt>
    <dgm:pt modelId="{04A44E85-D868-4ED4-B676-E022B4E522AE}" type="pres">
      <dgm:prSet presAssocID="{FA64253A-1145-4766-A1A8-6E0EB1EC6A4E}" presName="hierRoot3" presStyleCnt="0"/>
      <dgm:spPr/>
    </dgm:pt>
    <dgm:pt modelId="{582E644C-9A52-4807-B97F-5AC06A07B4AE}" type="pres">
      <dgm:prSet presAssocID="{FA64253A-1145-4766-A1A8-6E0EB1EC6A4E}" presName="composite3" presStyleCnt="0"/>
      <dgm:spPr/>
    </dgm:pt>
    <dgm:pt modelId="{C3B03936-E415-421F-9941-AF6D650F5604}" type="pres">
      <dgm:prSet presAssocID="{FA64253A-1145-4766-A1A8-6E0EB1EC6A4E}" presName="background3" presStyleLbl="node3" presStyleIdx="1" presStyleCnt="3"/>
      <dgm:spPr/>
    </dgm:pt>
    <dgm:pt modelId="{83C51961-B329-41C7-8F6A-370F5A9F9757}" type="pres">
      <dgm:prSet presAssocID="{FA64253A-1145-4766-A1A8-6E0EB1EC6A4E}" presName="text3" presStyleLbl="fgAcc3" presStyleIdx="1" presStyleCnt="3" custLinFactNeighborX="-14231" custLinFactNeighborY="-36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170E38-C92F-46DB-BC7B-55944924CD71}" type="pres">
      <dgm:prSet presAssocID="{FA64253A-1145-4766-A1A8-6E0EB1EC6A4E}" presName="hierChild4" presStyleCnt="0"/>
      <dgm:spPr/>
    </dgm:pt>
    <dgm:pt modelId="{4B97A661-5A90-4B46-A89C-2606FE0807FD}" type="pres">
      <dgm:prSet presAssocID="{DEAFA880-1DDF-46A0-9D95-F44BEB34D123}" presName="Name23" presStyleLbl="parChTrans1D4" presStyleIdx="2" presStyleCnt="6"/>
      <dgm:spPr/>
      <dgm:t>
        <a:bodyPr/>
        <a:lstStyle/>
        <a:p>
          <a:endParaRPr lang="es-MX"/>
        </a:p>
      </dgm:t>
    </dgm:pt>
    <dgm:pt modelId="{DF742A74-763A-43D3-961D-62F814FEB601}" type="pres">
      <dgm:prSet presAssocID="{F668C4AC-5380-4401-A5A6-B4719745C492}" presName="hierRoot4" presStyleCnt="0"/>
      <dgm:spPr/>
    </dgm:pt>
    <dgm:pt modelId="{9969A901-7C31-44A9-85E7-E0CDFFEA8027}" type="pres">
      <dgm:prSet presAssocID="{F668C4AC-5380-4401-A5A6-B4719745C492}" presName="composite4" presStyleCnt="0"/>
      <dgm:spPr/>
    </dgm:pt>
    <dgm:pt modelId="{35EA1D40-C6ED-47B2-99C7-8818508FED08}" type="pres">
      <dgm:prSet presAssocID="{F668C4AC-5380-4401-A5A6-B4719745C492}" presName="background4" presStyleLbl="node4" presStyleIdx="2" presStyleCnt="6"/>
      <dgm:spPr/>
    </dgm:pt>
    <dgm:pt modelId="{B68DA715-5EC4-4087-B361-282FD380B241}" type="pres">
      <dgm:prSet presAssocID="{F668C4AC-5380-4401-A5A6-B4719745C492}" presName="text4" presStyleLbl="fgAcc4" presStyleIdx="2" presStyleCnt="6" custLinFactNeighborX="-4403" custLinFactNeighborY="5291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CC7791F-AFD4-4CB1-9A2E-6AAEC900A8B7}" type="pres">
      <dgm:prSet presAssocID="{F668C4AC-5380-4401-A5A6-B4719745C492}" presName="hierChild5" presStyleCnt="0"/>
      <dgm:spPr/>
    </dgm:pt>
    <dgm:pt modelId="{B423E61C-C233-4982-9EBB-03CF15EA9575}" type="pres">
      <dgm:prSet presAssocID="{F05B309C-CAE8-4052-99F3-763DDBE99BA1}" presName="Name23" presStyleLbl="parChTrans1D4" presStyleIdx="3" presStyleCnt="6"/>
      <dgm:spPr/>
      <dgm:t>
        <a:bodyPr/>
        <a:lstStyle/>
        <a:p>
          <a:endParaRPr lang="es-MX"/>
        </a:p>
      </dgm:t>
    </dgm:pt>
    <dgm:pt modelId="{C185592D-CA10-44EB-A8C5-044A16956A70}" type="pres">
      <dgm:prSet presAssocID="{AF020619-2481-4EEB-9564-C7F1EE8DC345}" presName="hierRoot4" presStyleCnt="0"/>
      <dgm:spPr/>
    </dgm:pt>
    <dgm:pt modelId="{4C902BF1-2D8C-4404-A9F8-D3DB119115C3}" type="pres">
      <dgm:prSet presAssocID="{AF020619-2481-4EEB-9564-C7F1EE8DC345}" presName="composite4" presStyleCnt="0"/>
      <dgm:spPr/>
    </dgm:pt>
    <dgm:pt modelId="{BFAC59E7-A793-4145-8CB3-6D6FEBEE4AB3}" type="pres">
      <dgm:prSet presAssocID="{AF020619-2481-4EEB-9564-C7F1EE8DC345}" presName="background4" presStyleLbl="node4" presStyleIdx="3" presStyleCnt="6"/>
      <dgm:spPr/>
    </dgm:pt>
    <dgm:pt modelId="{909B50E4-14B9-4CA4-A99E-744E87F82400}" type="pres">
      <dgm:prSet presAssocID="{AF020619-2481-4EEB-9564-C7F1EE8DC345}" presName="text4" presStyleLbl="fgAcc4" presStyleIdx="3" presStyleCnt="6" custLinFactNeighborX="-16667" custLinFactNeighborY="5525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32EA1A1-42FB-4BC0-9C55-1D8A9394567C}" type="pres">
      <dgm:prSet presAssocID="{AF020619-2481-4EEB-9564-C7F1EE8DC345}" presName="hierChild5" presStyleCnt="0"/>
      <dgm:spPr/>
    </dgm:pt>
    <dgm:pt modelId="{4763E912-3378-4CF9-9813-881917315F44}" type="pres">
      <dgm:prSet presAssocID="{C4EA6EAA-2186-4608-9DEE-1B690EC8FB09}" presName="Name10" presStyleLbl="parChTrans1D2" presStyleIdx="2" presStyleCnt="3"/>
      <dgm:spPr/>
      <dgm:t>
        <a:bodyPr/>
        <a:lstStyle/>
        <a:p>
          <a:endParaRPr lang="es-MX"/>
        </a:p>
      </dgm:t>
    </dgm:pt>
    <dgm:pt modelId="{6BCCF677-3D58-4F96-BB8E-B2DAB2BA4C85}" type="pres">
      <dgm:prSet presAssocID="{16B2C51E-9E34-4672-A902-BA62D9C9132E}" presName="hierRoot2" presStyleCnt="0"/>
      <dgm:spPr/>
    </dgm:pt>
    <dgm:pt modelId="{C0EF9A5D-5900-4D0C-84DF-0CA77792E439}" type="pres">
      <dgm:prSet presAssocID="{16B2C51E-9E34-4672-A902-BA62D9C9132E}" presName="composite2" presStyleCnt="0"/>
      <dgm:spPr/>
    </dgm:pt>
    <dgm:pt modelId="{8F5D385E-D990-4F67-B7C4-19D5898958A3}" type="pres">
      <dgm:prSet presAssocID="{16B2C51E-9E34-4672-A902-BA62D9C9132E}" presName="background2" presStyleLbl="node2" presStyleIdx="2" presStyleCnt="3"/>
      <dgm:spPr/>
    </dgm:pt>
    <dgm:pt modelId="{3A408826-328E-4E05-B68D-A2DD166DB278}" type="pres">
      <dgm:prSet presAssocID="{16B2C51E-9E34-4672-A902-BA62D9C9132E}" presName="text2" presStyleLbl="fgAcc2" presStyleIdx="2" presStyleCnt="3" custLinFactNeighborX="-1346" custLinFactNeighborY="-7027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C821FFE-FFED-4907-82FB-7983761A3872}" type="pres">
      <dgm:prSet presAssocID="{16B2C51E-9E34-4672-A902-BA62D9C9132E}" presName="hierChild3" presStyleCnt="0"/>
      <dgm:spPr/>
    </dgm:pt>
    <dgm:pt modelId="{9F4EF323-531D-46BF-B56D-913CD3B6A272}" type="pres">
      <dgm:prSet presAssocID="{7E8102D5-13D0-4D1D-B39D-E71AAA8D6257}" presName="Name17" presStyleLbl="parChTrans1D3" presStyleIdx="2" presStyleCnt="3"/>
      <dgm:spPr/>
      <dgm:t>
        <a:bodyPr/>
        <a:lstStyle/>
        <a:p>
          <a:endParaRPr lang="es-MX"/>
        </a:p>
      </dgm:t>
    </dgm:pt>
    <dgm:pt modelId="{B10BCAB0-7D0F-40E2-85EE-B8537F5010DC}" type="pres">
      <dgm:prSet presAssocID="{B8A96217-B789-4E66-812D-E06A3A7CE3AE}" presName="hierRoot3" presStyleCnt="0"/>
      <dgm:spPr/>
    </dgm:pt>
    <dgm:pt modelId="{30BEE3E2-9E8D-4E41-B0BC-86DAF96287BF}" type="pres">
      <dgm:prSet presAssocID="{B8A96217-B789-4E66-812D-E06A3A7CE3AE}" presName="composite3" presStyleCnt="0"/>
      <dgm:spPr/>
    </dgm:pt>
    <dgm:pt modelId="{B62A8099-8354-4838-9BDA-F36E88E53CC8}" type="pres">
      <dgm:prSet presAssocID="{B8A96217-B789-4E66-812D-E06A3A7CE3AE}" presName="background3" presStyleLbl="node3" presStyleIdx="2" presStyleCnt="3"/>
      <dgm:spPr/>
    </dgm:pt>
    <dgm:pt modelId="{47B435A5-DC0E-4265-A581-63E41CA21A47}" type="pres">
      <dgm:prSet presAssocID="{B8A96217-B789-4E66-812D-E06A3A7CE3AE}" presName="text3" presStyleLbl="fgAcc3" presStyleIdx="2" presStyleCnt="3" custLinFactNeighborX="999" custLinFactNeighborY="-36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BFB6409-E89C-4EA1-A1D0-D46A0AE80C99}" type="pres">
      <dgm:prSet presAssocID="{B8A96217-B789-4E66-812D-E06A3A7CE3AE}" presName="hierChild4" presStyleCnt="0"/>
      <dgm:spPr/>
    </dgm:pt>
    <dgm:pt modelId="{9B849A1F-8FF8-4EF3-9C45-D5C68508FAC1}" type="pres">
      <dgm:prSet presAssocID="{A2A0167D-4C7E-4891-A621-9857728F74BE}" presName="Name23" presStyleLbl="parChTrans1D4" presStyleIdx="4" presStyleCnt="6"/>
      <dgm:spPr/>
      <dgm:t>
        <a:bodyPr/>
        <a:lstStyle/>
        <a:p>
          <a:endParaRPr lang="es-MX"/>
        </a:p>
      </dgm:t>
    </dgm:pt>
    <dgm:pt modelId="{41F66B96-5E81-4E58-940B-8A912C574D5A}" type="pres">
      <dgm:prSet presAssocID="{4B631F50-BA41-4F12-9B6F-C71C38343484}" presName="hierRoot4" presStyleCnt="0"/>
      <dgm:spPr/>
    </dgm:pt>
    <dgm:pt modelId="{99BE8DE2-FEC2-4256-9013-9CB57B399550}" type="pres">
      <dgm:prSet presAssocID="{4B631F50-BA41-4F12-9B6F-C71C38343484}" presName="composite4" presStyleCnt="0"/>
      <dgm:spPr/>
    </dgm:pt>
    <dgm:pt modelId="{FC66F5E3-9CC9-4530-9351-8A527E5017B5}" type="pres">
      <dgm:prSet presAssocID="{4B631F50-BA41-4F12-9B6F-C71C38343484}" presName="background4" presStyleLbl="node4" presStyleIdx="4" presStyleCnt="6"/>
      <dgm:spPr/>
    </dgm:pt>
    <dgm:pt modelId="{5D84D009-EDD2-46C3-848A-395C72B6F175}" type="pres">
      <dgm:prSet presAssocID="{4B631F50-BA41-4F12-9B6F-C71C38343484}" presName="text4" presStyleLbl="fgAcc4" presStyleIdx="4" presStyleCnt="6" custLinFactNeighborX="-1358" custLinFactNeighborY="5291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B9FB015-D66D-40C7-85BE-8B66C63ABFFE}" type="pres">
      <dgm:prSet presAssocID="{4B631F50-BA41-4F12-9B6F-C71C38343484}" presName="hierChild5" presStyleCnt="0"/>
      <dgm:spPr/>
    </dgm:pt>
    <dgm:pt modelId="{76FEED92-242A-4AB0-8CF6-4216862C222F}" type="pres">
      <dgm:prSet presAssocID="{60C9B70A-696C-4BAF-928D-337588044653}" presName="Name23" presStyleLbl="parChTrans1D4" presStyleIdx="5" presStyleCnt="6"/>
      <dgm:spPr/>
      <dgm:t>
        <a:bodyPr/>
        <a:lstStyle/>
        <a:p>
          <a:endParaRPr lang="es-MX"/>
        </a:p>
      </dgm:t>
    </dgm:pt>
    <dgm:pt modelId="{575D3C5D-4E56-4C44-9B3E-EB0489500DD5}" type="pres">
      <dgm:prSet presAssocID="{94F465A7-DF5A-4FF9-B8A2-99A5B28B88F9}" presName="hierRoot4" presStyleCnt="0"/>
      <dgm:spPr/>
    </dgm:pt>
    <dgm:pt modelId="{1D79A193-D85B-46A7-86D0-645B3AB15912}" type="pres">
      <dgm:prSet presAssocID="{94F465A7-DF5A-4FF9-B8A2-99A5B28B88F9}" presName="composite4" presStyleCnt="0"/>
      <dgm:spPr/>
    </dgm:pt>
    <dgm:pt modelId="{3837A839-1E5E-4222-9AA8-2BE686ACD336}" type="pres">
      <dgm:prSet presAssocID="{94F465A7-DF5A-4FF9-B8A2-99A5B28B88F9}" presName="background4" presStyleLbl="node4" presStyleIdx="5" presStyleCnt="6"/>
      <dgm:spPr/>
    </dgm:pt>
    <dgm:pt modelId="{C4CA154E-FCDC-4B1C-8177-2635AC63A36F}" type="pres">
      <dgm:prSet presAssocID="{94F465A7-DF5A-4FF9-B8A2-99A5B28B88F9}" presName="text4" presStyleLbl="fgAcc4" presStyleIdx="5" presStyleCnt="6" custLinFactNeighborX="-10539" custLinFactNeighborY="5525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44A95EA-D1D4-4943-AF7F-08F108D19E08}" type="pres">
      <dgm:prSet presAssocID="{94F465A7-DF5A-4FF9-B8A2-99A5B28B88F9}" presName="hierChild5" presStyleCnt="0"/>
      <dgm:spPr/>
    </dgm:pt>
  </dgm:ptLst>
  <dgm:cxnLst>
    <dgm:cxn modelId="{8DE8D3AA-AFE4-4DC0-A579-4ACBA8DA817F}" type="presOf" srcId="{FA64253A-1145-4766-A1A8-6E0EB1EC6A4E}" destId="{83C51961-B329-41C7-8F6A-370F5A9F9757}" srcOrd="0" destOrd="0" presId="urn:microsoft.com/office/officeart/2005/8/layout/hierarchy1"/>
    <dgm:cxn modelId="{2F94778E-A9A4-4FC3-ACB5-4E7B2652DE03}" type="presOf" srcId="{CBEB658B-EB74-4D03-8514-A58ADBFFF633}" destId="{5D8F12AC-0662-4901-A128-CC8004C9C0F6}" srcOrd="0" destOrd="0" presId="urn:microsoft.com/office/officeart/2005/8/layout/hierarchy1"/>
    <dgm:cxn modelId="{01ADB2F0-EC11-416F-B9FE-44DDAE879B12}" type="presOf" srcId="{7D424E82-B93B-4D41-88FE-0C796096370B}" destId="{7E1486B3-B7EE-45D8-A0DA-A36CFCBB260A}" srcOrd="0" destOrd="0" presId="urn:microsoft.com/office/officeart/2005/8/layout/hierarchy1"/>
    <dgm:cxn modelId="{566B3B98-64F6-433F-A630-41A1F46A87BF}" type="presOf" srcId="{B8A96217-B789-4E66-812D-E06A3A7CE3AE}" destId="{47B435A5-DC0E-4265-A581-63E41CA21A47}" srcOrd="0" destOrd="0" presId="urn:microsoft.com/office/officeart/2005/8/layout/hierarchy1"/>
    <dgm:cxn modelId="{E6569252-ADF8-45E9-A228-F7B9CF417A86}" type="presOf" srcId="{60C9B70A-696C-4BAF-928D-337588044653}" destId="{76FEED92-242A-4AB0-8CF6-4216862C222F}" srcOrd="0" destOrd="0" presId="urn:microsoft.com/office/officeart/2005/8/layout/hierarchy1"/>
    <dgm:cxn modelId="{10060A8A-02C6-4211-A4F3-7490BE8DAE7A}" type="presOf" srcId="{41659B17-D9F8-45C5-9B64-27FD536985B7}" destId="{6128D2A6-0F8A-4362-9986-0F4FAB09CB24}" srcOrd="0" destOrd="0" presId="urn:microsoft.com/office/officeart/2005/8/layout/hierarchy1"/>
    <dgm:cxn modelId="{78A5C5B1-005E-4BC9-BEF9-28E430EFFD10}" type="presOf" srcId="{885E1E8D-5977-40FA-9037-A3111E34A46B}" destId="{BE820A47-B68D-4F2C-B129-6E8F62F0637C}" srcOrd="0" destOrd="0" presId="urn:microsoft.com/office/officeart/2005/8/layout/hierarchy1"/>
    <dgm:cxn modelId="{A0E46C5B-1736-4604-8EF9-18A88AFC11ED}" type="presOf" srcId="{C3D7D782-A6EB-470B-9786-FD04CB531A51}" destId="{26BBB9A0-4704-4C57-AB9A-E47CA5B65B64}" srcOrd="0" destOrd="0" presId="urn:microsoft.com/office/officeart/2005/8/layout/hierarchy1"/>
    <dgm:cxn modelId="{68216D39-61D8-4C15-82B3-0161D4FCFB85}" srcId="{FA64253A-1145-4766-A1A8-6E0EB1EC6A4E}" destId="{F668C4AC-5380-4401-A5A6-B4719745C492}" srcOrd="0" destOrd="0" parTransId="{DEAFA880-1DDF-46A0-9D95-F44BEB34D123}" sibTransId="{A5D8D170-F18C-44D5-99AA-A192C8BB50B6}"/>
    <dgm:cxn modelId="{50689E72-86D4-4FB9-A892-B3DA3D6BCDD4}" srcId="{6A88ED56-D241-41C6-8A91-5A1370DA3F95}" destId="{C3D7D782-A6EB-470B-9786-FD04CB531A51}" srcOrd="1" destOrd="0" parTransId="{84895416-3634-4F00-BD03-9A1AE4660E79}" sibTransId="{E7FBBDF8-E948-4FC6-9528-FCF65EE6A94B}"/>
    <dgm:cxn modelId="{A8E3A87C-7E42-41BE-9554-008037A04E61}" type="presOf" srcId="{F05B309C-CAE8-4052-99F3-763DDBE99BA1}" destId="{B423E61C-C233-4982-9EBB-03CF15EA9575}" srcOrd="0" destOrd="0" presId="urn:microsoft.com/office/officeart/2005/8/layout/hierarchy1"/>
    <dgm:cxn modelId="{0EF2CB54-39EF-47C8-873F-AFC0218683B5}" type="presOf" srcId="{F668C4AC-5380-4401-A5A6-B4719745C492}" destId="{B68DA715-5EC4-4087-B361-282FD380B241}" srcOrd="0" destOrd="0" presId="urn:microsoft.com/office/officeart/2005/8/layout/hierarchy1"/>
    <dgm:cxn modelId="{34F0334C-34D3-44A0-B94C-9830E7AB18D7}" srcId="{885E1E8D-5977-40FA-9037-A3111E34A46B}" destId="{6A88ED56-D241-41C6-8A91-5A1370DA3F95}" srcOrd="0" destOrd="0" parTransId="{3C209368-7E22-403D-9783-10653D819987}" sibTransId="{6F843A11-929E-4E2C-89EF-357D8B43D7BA}"/>
    <dgm:cxn modelId="{C8ABCB89-82D2-4F8F-A67B-A874E91699AD}" type="presOf" srcId="{F9119C13-46AF-4282-A03C-9D804A324C90}" destId="{F13E4D22-58D0-472F-812F-DAB2FBF04E46}" srcOrd="0" destOrd="0" presId="urn:microsoft.com/office/officeart/2005/8/layout/hierarchy1"/>
    <dgm:cxn modelId="{D45ECD80-8625-4C93-8585-58F76FC30515}" type="presOf" srcId="{A2A0167D-4C7E-4891-A621-9857728F74BE}" destId="{9B849A1F-8FF8-4EF3-9C45-D5C68508FAC1}" srcOrd="0" destOrd="0" presId="urn:microsoft.com/office/officeart/2005/8/layout/hierarchy1"/>
    <dgm:cxn modelId="{63C276B5-4E96-4754-9778-AF4729D0A86E}" type="presOf" srcId="{4B631F50-BA41-4F12-9B6F-C71C38343484}" destId="{5D84D009-EDD2-46C3-848A-395C72B6F175}" srcOrd="0" destOrd="0" presId="urn:microsoft.com/office/officeart/2005/8/layout/hierarchy1"/>
    <dgm:cxn modelId="{4B198C4E-5A42-45FB-AF52-116B7ECF1D49}" srcId="{16B2C51E-9E34-4672-A902-BA62D9C9132E}" destId="{B8A96217-B789-4E66-812D-E06A3A7CE3AE}" srcOrd="0" destOrd="0" parTransId="{7E8102D5-13D0-4D1D-B39D-E71AAA8D6257}" sibTransId="{845315AA-7C4C-43EC-B565-104575DCC627}"/>
    <dgm:cxn modelId="{8919851A-6823-4611-B067-24EE80F9E425}" type="presOf" srcId="{F52B5A2E-154A-46E6-93E4-BF7ADEB58F72}" destId="{DBC9012D-4037-49FE-AE4A-8BDCF6ADB8E0}" srcOrd="0" destOrd="0" presId="urn:microsoft.com/office/officeart/2005/8/layout/hierarchy1"/>
    <dgm:cxn modelId="{01CA0173-E84B-4EC0-95CC-EADBF5554E8B}" srcId="{B8A96217-B789-4E66-812D-E06A3A7CE3AE}" destId="{94F465A7-DF5A-4FF9-B8A2-99A5B28B88F9}" srcOrd="1" destOrd="0" parTransId="{60C9B70A-696C-4BAF-928D-337588044653}" sibTransId="{CBB74B39-1648-4309-B75D-3C472D1E7925}"/>
    <dgm:cxn modelId="{85151024-DA3C-4D51-81C2-A5245C56A84A}" type="presOf" srcId="{5371B0A6-BB98-4519-B3B1-7534D0D978E7}" destId="{96C1DFE3-32EE-4095-B289-065AB252A37C}" srcOrd="0" destOrd="0" presId="urn:microsoft.com/office/officeart/2005/8/layout/hierarchy1"/>
    <dgm:cxn modelId="{4C328324-551B-4C9E-B4FC-8EBCF2BBECF2}" srcId="{B8A96217-B789-4E66-812D-E06A3A7CE3AE}" destId="{4B631F50-BA41-4F12-9B6F-C71C38343484}" srcOrd="0" destOrd="0" parTransId="{A2A0167D-4C7E-4891-A621-9857728F74BE}" sibTransId="{5FCA3DC0-E838-45FB-81DB-C0EA164CED58}"/>
    <dgm:cxn modelId="{8F61BE41-119C-4966-8BE6-FB3EC1F6F02F}" type="presOf" srcId="{16B2C51E-9E34-4672-A902-BA62D9C9132E}" destId="{3A408826-328E-4E05-B68D-A2DD166DB278}" srcOrd="0" destOrd="0" presId="urn:microsoft.com/office/officeart/2005/8/layout/hierarchy1"/>
    <dgm:cxn modelId="{527B8A0F-FC5B-42BC-8D43-7F09AF88D2A9}" srcId="{C3D7D782-A6EB-470B-9786-FD04CB531A51}" destId="{FA64253A-1145-4766-A1A8-6E0EB1EC6A4E}" srcOrd="0" destOrd="0" parTransId="{F52B5A2E-154A-46E6-93E4-BF7ADEB58F72}" sibTransId="{172C4641-FE62-4CB4-8968-70539E65FEEB}"/>
    <dgm:cxn modelId="{1A62BE1B-A241-4C9D-9BAB-310592F51FB2}" srcId="{6A88ED56-D241-41C6-8A91-5A1370DA3F95}" destId="{5371B0A6-BB98-4519-B3B1-7534D0D978E7}" srcOrd="0" destOrd="0" parTransId="{CBEB658B-EB74-4D03-8514-A58ADBFFF633}" sibTransId="{C813E680-E12A-4BAA-A215-591EBA0B2CAC}"/>
    <dgm:cxn modelId="{9617ADEB-B20C-492F-8F97-31817028C7A5}" type="presOf" srcId="{C4EA6EAA-2186-4608-9DEE-1B690EC8FB09}" destId="{4763E912-3378-4CF9-9813-881917315F44}" srcOrd="0" destOrd="0" presId="urn:microsoft.com/office/officeart/2005/8/layout/hierarchy1"/>
    <dgm:cxn modelId="{68BAC3A5-76C8-4E5B-8382-7A29DA78DEFE}" srcId="{7D424E82-B93B-4D41-88FE-0C796096370B}" destId="{81592940-83D3-4F5D-A91D-85C616BC5DC8}" srcOrd="1" destOrd="0" parTransId="{F9119C13-46AF-4282-A03C-9D804A324C90}" sibTransId="{49B45E5A-DCCE-4600-805B-6DED443E8BBB}"/>
    <dgm:cxn modelId="{1FB77EF9-0C79-464B-8B8C-40BD561B344B}" type="presOf" srcId="{562843EF-AF7C-4880-B7E4-F95BC2EFF004}" destId="{FFF3E429-C70C-416D-A76F-6B7520C13712}" srcOrd="0" destOrd="0" presId="urn:microsoft.com/office/officeart/2005/8/layout/hierarchy1"/>
    <dgm:cxn modelId="{75944FB5-25EB-4394-A6FF-D53DD92AE820}" type="presOf" srcId="{7E8102D5-13D0-4D1D-B39D-E71AAA8D6257}" destId="{9F4EF323-531D-46BF-B56D-913CD3B6A272}" srcOrd="0" destOrd="0" presId="urn:microsoft.com/office/officeart/2005/8/layout/hierarchy1"/>
    <dgm:cxn modelId="{C0C9925F-EC35-4ECC-8E67-13DE9CBB8B29}" type="presOf" srcId="{84895416-3634-4F00-BD03-9A1AE4660E79}" destId="{3C073DFA-06FD-4579-B84A-F4AC908D5D8B}" srcOrd="0" destOrd="0" presId="urn:microsoft.com/office/officeart/2005/8/layout/hierarchy1"/>
    <dgm:cxn modelId="{A888A1DB-7B43-4DB7-8EA4-B4C54E4613D3}" type="presOf" srcId="{DCE21006-83BA-4B53-8FD2-F3F26162EA5F}" destId="{8DD805B1-090D-4A28-9748-8CE6F54AD4D6}" srcOrd="0" destOrd="0" presId="urn:microsoft.com/office/officeart/2005/8/layout/hierarchy1"/>
    <dgm:cxn modelId="{06E716B3-6A2A-405E-A46E-81625846BF41}" type="presOf" srcId="{81592940-83D3-4F5D-A91D-85C616BC5DC8}" destId="{22E385B6-A7FA-45A6-B477-5BC45B5D2C15}" srcOrd="0" destOrd="0" presId="urn:microsoft.com/office/officeart/2005/8/layout/hierarchy1"/>
    <dgm:cxn modelId="{50BE8E3B-66A6-497B-9D9A-14868877DED2}" srcId="{5371B0A6-BB98-4519-B3B1-7534D0D978E7}" destId="{7D424E82-B93B-4D41-88FE-0C796096370B}" srcOrd="0" destOrd="0" parTransId="{562843EF-AF7C-4880-B7E4-F95BC2EFF004}" sibTransId="{0C6C68B8-AFB2-4720-921C-22FC09B1CAF4}"/>
    <dgm:cxn modelId="{9DD30FCA-DFFA-4284-A8FB-23C60A03926D}" type="presOf" srcId="{AF020619-2481-4EEB-9564-C7F1EE8DC345}" destId="{909B50E4-14B9-4CA4-A99E-744E87F82400}" srcOrd="0" destOrd="0" presId="urn:microsoft.com/office/officeart/2005/8/layout/hierarchy1"/>
    <dgm:cxn modelId="{E4F530B6-8193-48E5-9648-2889BAF9F300}" type="presOf" srcId="{6A88ED56-D241-41C6-8A91-5A1370DA3F95}" destId="{0743976C-C382-4D1E-BFAE-7B4897D1925D}" srcOrd="0" destOrd="0" presId="urn:microsoft.com/office/officeart/2005/8/layout/hierarchy1"/>
    <dgm:cxn modelId="{68D9269A-889F-479B-9EA2-2376BE0C426C}" srcId="{6A88ED56-D241-41C6-8A91-5A1370DA3F95}" destId="{16B2C51E-9E34-4672-A902-BA62D9C9132E}" srcOrd="2" destOrd="0" parTransId="{C4EA6EAA-2186-4608-9DEE-1B690EC8FB09}" sibTransId="{C673F517-914B-4ACF-949E-E38CFF3A3F91}"/>
    <dgm:cxn modelId="{C30FAE56-75A7-47E4-94CA-E143C6D2E89E}" type="presOf" srcId="{DEAFA880-1DDF-46A0-9D95-F44BEB34D123}" destId="{4B97A661-5A90-4B46-A89C-2606FE0807FD}" srcOrd="0" destOrd="0" presId="urn:microsoft.com/office/officeart/2005/8/layout/hierarchy1"/>
    <dgm:cxn modelId="{E37A8D5B-F6F8-4E5A-80E4-5DA19A25515E}" srcId="{7D424E82-B93B-4D41-88FE-0C796096370B}" destId="{41659B17-D9F8-45C5-9B64-27FD536985B7}" srcOrd="0" destOrd="0" parTransId="{DCE21006-83BA-4B53-8FD2-F3F26162EA5F}" sibTransId="{C77C2860-15A8-4B07-9BA1-3E31B9FAAB8E}"/>
    <dgm:cxn modelId="{A0F25061-10A2-4354-B46F-1CF4BCFAB6CC}" type="presOf" srcId="{94F465A7-DF5A-4FF9-B8A2-99A5B28B88F9}" destId="{C4CA154E-FCDC-4B1C-8177-2635AC63A36F}" srcOrd="0" destOrd="0" presId="urn:microsoft.com/office/officeart/2005/8/layout/hierarchy1"/>
    <dgm:cxn modelId="{0153D083-9384-4F14-82E2-2F007D488F71}" srcId="{FA64253A-1145-4766-A1A8-6E0EB1EC6A4E}" destId="{AF020619-2481-4EEB-9564-C7F1EE8DC345}" srcOrd="1" destOrd="0" parTransId="{F05B309C-CAE8-4052-99F3-763DDBE99BA1}" sibTransId="{7BFC602D-889B-4BCA-9778-89ED42C7D01D}"/>
    <dgm:cxn modelId="{2D63031A-464B-4037-B76F-A0DE4E594F86}" type="presParOf" srcId="{BE820A47-B68D-4F2C-B129-6E8F62F0637C}" destId="{93E00932-40AE-4536-9002-03FF432DFDF1}" srcOrd="0" destOrd="0" presId="urn:microsoft.com/office/officeart/2005/8/layout/hierarchy1"/>
    <dgm:cxn modelId="{B96F3591-A573-4BB1-B64B-A99EA4FD13B8}" type="presParOf" srcId="{93E00932-40AE-4536-9002-03FF432DFDF1}" destId="{6F5A7044-C97F-4A0B-877C-1CDF5AFBC116}" srcOrd="0" destOrd="0" presId="urn:microsoft.com/office/officeart/2005/8/layout/hierarchy1"/>
    <dgm:cxn modelId="{04218FFF-5660-4E59-8EF0-00F2D395EFE6}" type="presParOf" srcId="{6F5A7044-C97F-4A0B-877C-1CDF5AFBC116}" destId="{A527D5CD-D739-4043-A8D6-025876765706}" srcOrd="0" destOrd="0" presId="urn:microsoft.com/office/officeart/2005/8/layout/hierarchy1"/>
    <dgm:cxn modelId="{761A7BF5-B2CD-4F34-BC04-1346C2EAAB38}" type="presParOf" srcId="{6F5A7044-C97F-4A0B-877C-1CDF5AFBC116}" destId="{0743976C-C382-4D1E-BFAE-7B4897D1925D}" srcOrd="1" destOrd="0" presId="urn:microsoft.com/office/officeart/2005/8/layout/hierarchy1"/>
    <dgm:cxn modelId="{1181D3F2-AE24-43B1-9B6E-C9859613C554}" type="presParOf" srcId="{93E00932-40AE-4536-9002-03FF432DFDF1}" destId="{B10392D1-6DC0-400F-A43A-1D00E7006F0B}" srcOrd="1" destOrd="0" presId="urn:microsoft.com/office/officeart/2005/8/layout/hierarchy1"/>
    <dgm:cxn modelId="{A78142B7-8E6E-4519-9B66-9D91E928F822}" type="presParOf" srcId="{B10392D1-6DC0-400F-A43A-1D00E7006F0B}" destId="{5D8F12AC-0662-4901-A128-CC8004C9C0F6}" srcOrd="0" destOrd="0" presId="urn:microsoft.com/office/officeart/2005/8/layout/hierarchy1"/>
    <dgm:cxn modelId="{B2EF0E5B-C7D3-48EE-878B-CC78DAFC8300}" type="presParOf" srcId="{B10392D1-6DC0-400F-A43A-1D00E7006F0B}" destId="{B42E1A5D-3CA9-48CD-970F-8A7AD92F0466}" srcOrd="1" destOrd="0" presId="urn:microsoft.com/office/officeart/2005/8/layout/hierarchy1"/>
    <dgm:cxn modelId="{EFFDA1C5-029C-4811-838A-4B87668F6976}" type="presParOf" srcId="{B42E1A5D-3CA9-48CD-970F-8A7AD92F0466}" destId="{860F8E22-DAC4-4747-88B4-9A1CC50EAB02}" srcOrd="0" destOrd="0" presId="urn:microsoft.com/office/officeart/2005/8/layout/hierarchy1"/>
    <dgm:cxn modelId="{AD8EFBA0-2979-4B45-B33F-090478B6E2E7}" type="presParOf" srcId="{860F8E22-DAC4-4747-88B4-9A1CC50EAB02}" destId="{1B06E04C-C33F-45B4-B8B7-3C9BABB2BDE0}" srcOrd="0" destOrd="0" presId="urn:microsoft.com/office/officeart/2005/8/layout/hierarchy1"/>
    <dgm:cxn modelId="{53024A82-D5D6-4793-BA40-0CAF4719F9C6}" type="presParOf" srcId="{860F8E22-DAC4-4747-88B4-9A1CC50EAB02}" destId="{96C1DFE3-32EE-4095-B289-065AB252A37C}" srcOrd="1" destOrd="0" presId="urn:microsoft.com/office/officeart/2005/8/layout/hierarchy1"/>
    <dgm:cxn modelId="{7356EA3D-7C3C-4692-AEE3-DE2920713F4F}" type="presParOf" srcId="{B42E1A5D-3CA9-48CD-970F-8A7AD92F0466}" destId="{6B3A4B1D-90B0-4B8A-A475-3B4C417533A6}" srcOrd="1" destOrd="0" presId="urn:microsoft.com/office/officeart/2005/8/layout/hierarchy1"/>
    <dgm:cxn modelId="{90EDFAEE-7931-437E-B7DB-CD2A17735543}" type="presParOf" srcId="{6B3A4B1D-90B0-4B8A-A475-3B4C417533A6}" destId="{FFF3E429-C70C-416D-A76F-6B7520C13712}" srcOrd="0" destOrd="0" presId="urn:microsoft.com/office/officeart/2005/8/layout/hierarchy1"/>
    <dgm:cxn modelId="{5454FFD5-C5C4-4E17-B70F-E2B31FCD1473}" type="presParOf" srcId="{6B3A4B1D-90B0-4B8A-A475-3B4C417533A6}" destId="{57961F86-6474-49C6-AF03-B31066FCB529}" srcOrd="1" destOrd="0" presId="urn:microsoft.com/office/officeart/2005/8/layout/hierarchy1"/>
    <dgm:cxn modelId="{4D40B097-9604-4D2C-80DF-FAB924DC0415}" type="presParOf" srcId="{57961F86-6474-49C6-AF03-B31066FCB529}" destId="{A1EA78E2-2630-40C8-BF91-DB712F457790}" srcOrd="0" destOrd="0" presId="urn:microsoft.com/office/officeart/2005/8/layout/hierarchy1"/>
    <dgm:cxn modelId="{8D86EEF3-3789-4CB7-9A63-4D172A920A05}" type="presParOf" srcId="{A1EA78E2-2630-40C8-BF91-DB712F457790}" destId="{EB8B99A7-F421-481F-AD54-9B68AA2893BB}" srcOrd="0" destOrd="0" presId="urn:microsoft.com/office/officeart/2005/8/layout/hierarchy1"/>
    <dgm:cxn modelId="{DC54515C-2447-42EE-8EB4-495036ECFD76}" type="presParOf" srcId="{A1EA78E2-2630-40C8-BF91-DB712F457790}" destId="{7E1486B3-B7EE-45D8-A0DA-A36CFCBB260A}" srcOrd="1" destOrd="0" presId="urn:microsoft.com/office/officeart/2005/8/layout/hierarchy1"/>
    <dgm:cxn modelId="{F232543A-CC6A-4826-99D5-994712E734CA}" type="presParOf" srcId="{57961F86-6474-49C6-AF03-B31066FCB529}" destId="{630CF008-073F-4E2F-A6BF-BCD3F2765B9A}" srcOrd="1" destOrd="0" presId="urn:microsoft.com/office/officeart/2005/8/layout/hierarchy1"/>
    <dgm:cxn modelId="{07BB3370-3966-4306-9832-E8074B211BD7}" type="presParOf" srcId="{630CF008-073F-4E2F-A6BF-BCD3F2765B9A}" destId="{8DD805B1-090D-4A28-9748-8CE6F54AD4D6}" srcOrd="0" destOrd="0" presId="urn:microsoft.com/office/officeart/2005/8/layout/hierarchy1"/>
    <dgm:cxn modelId="{0D0EF9DC-B6FB-4D14-9209-72BAE22364DC}" type="presParOf" srcId="{630CF008-073F-4E2F-A6BF-BCD3F2765B9A}" destId="{7073C658-D910-45FF-A723-4D482FFD7003}" srcOrd="1" destOrd="0" presId="urn:microsoft.com/office/officeart/2005/8/layout/hierarchy1"/>
    <dgm:cxn modelId="{97A16F0E-047E-4F5C-ADF0-626BBA87A0D5}" type="presParOf" srcId="{7073C658-D910-45FF-A723-4D482FFD7003}" destId="{3C8CD507-76E0-4072-8AF2-13E7D124D567}" srcOrd="0" destOrd="0" presId="urn:microsoft.com/office/officeart/2005/8/layout/hierarchy1"/>
    <dgm:cxn modelId="{2D8B55D8-5A64-427C-A434-26C5BA67B3A0}" type="presParOf" srcId="{3C8CD507-76E0-4072-8AF2-13E7D124D567}" destId="{3A85B4A7-1B07-4F05-875B-2F3CB0B2F695}" srcOrd="0" destOrd="0" presId="urn:microsoft.com/office/officeart/2005/8/layout/hierarchy1"/>
    <dgm:cxn modelId="{E1672FD0-0C11-4843-B810-490A08E0D217}" type="presParOf" srcId="{3C8CD507-76E0-4072-8AF2-13E7D124D567}" destId="{6128D2A6-0F8A-4362-9986-0F4FAB09CB24}" srcOrd="1" destOrd="0" presId="urn:microsoft.com/office/officeart/2005/8/layout/hierarchy1"/>
    <dgm:cxn modelId="{43A3B76A-F755-4418-8832-315F82587549}" type="presParOf" srcId="{7073C658-D910-45FF-A723-4D482FFD7003}" destId="{B8651CAA-127F-4D9D-BDE2-E3FA638BF386}" srcOrd="1" destOrd="0" presId="urn:microsoft.com/office/officeart/2005/8/layout/hierarchy1"/>
    <dgm:cxn modelId="{537D32FD-E347-428E-B346-3AD0125ACE6E}" type="presParOf" srcId="{630CF008-073F-4E2F-A6BF-BCD3F2765B9A}" destId="{F13E4D22-58D0-472F-812F-DAB2FBF04E46}" srcOrd="2" destOrd="0" presId="urn:microsoft.com/office/officeart/2005/8/layout/hierarchy1"/>
    <dgm:cxn modelId="{DCB86022-2688-4EDF-BD70-03B786037FAF}" type="presParOf" srcId="{630CF008-073F-4E2F-A6BF-BCD3F2765B9A}" destId="{3FB4A0E4-1FCF-42C0-AF61-656DFE5294FE}" srcOrd="3" destOrd="0" presId="urn:microsoft.com/office/officeart/2005/8/layout/hierarchy1"/>
    <dgm:cxn modelId="{8355FC52-84AB-4206-9C26-01A0D12029A9}" type="presParOf" srcId="{3FB4A0E4-1FCF-42C0-AF61-656DFE5294FE}" destId="{7330E008-9986-4B54-A5A6-FC9F69ADDD30}" srcOrd="0" destOrd="0" presId="urn:microsoft.com/office/officeart/2005/8/layout/hierarchy1"/>
    <dgm:cxn modelId="{A13EE402-474E-42C8-AE12-2BB1286A9712}" type="presParOf" srcId="{7330E008-9986-4B54-A5A6-FC9F69ADDD30}" destId="{DA0E21F6-0AF3-4114-9168-FAA9139D1EA8}" srcOrd="0" destOrd="0" presId="urn:microsoft.com/office/officeart/2005/8/layout/hierarchy1"/>
    <dgm:cxn modelId="{BE121359-BA6E-436A-9532-9A8427BE7AA6}" type="presParOf" srcId="{7330E008-9986-4B54-A5A6-FC9F69ADDD30}" destId="{22E385B6-A7FA-45A6-B477-5BC45B5D2C15}" srcOrd="1" destOrd="0" presId="urn:microsoft.com/office/officeart/2005/8/layout/hierarchy1"/>
    <dgm:cxn modelId="{C18A148B-CC65-4E84-A82D-17414E445B78}" type="presParOf" srcId="{3FB4A0E4-1FCF-42C0-AF61-656DFE5294FE}" destId="{1869F742-52DA-4B5E-991D-74D93124E215}" srcOrd="1" destOrd="0" presId="urn:microsoft.com/office/officeart/2005/8/layout/hierarchy1"/>
    <dgm:cxn modelId="{A9FD042A-97E7-40D6-9A3B-519EDE5739BA}" type="presParOf" srcId="{B10392D1-6DC0-400F-A43A-1D00E7006F0B}" destId="{3C073DFA-06FD-4579-B84A-F4AC908D5D8B}" srcOrd="2" destOrd="0" presId="urn:microsoft.com/office/officeart/2005/8/layout/hierarchy1"/>
    <dgm:cxn modelId="{F546629F-429F-4AE6-9D61-96A32438A70D}" type="presParOf" srcId="{B10392D1-6DC0-400F-A43A-1D00E7006F0B}" destId="{BED5675B-FF02-423F-ABA7-C76C0EA8DF0A}" srcOrd="3" destOrd="0" presId="urn:microsoft.com/office/officeart/2005/8/layout/hierarchy1"/>
    <dgm:cxn modelId="{9E2CABE5-004F-4BC4-B30A-FE75350E6FF8}" type="presParOf" srcId="{BED5675B-FF02-423F-ABA7-C76C0EA8DF0A}" destId="{FDAB8966-B5C2-4849-9CED-74F6DC35A617}" srcOrd="0" destOrd="0" presId="urn:microsoft.com/office/officeart/2005/8/layout/hierarchy1"/>
    <dgm:cxn modelId="{9D69E67D-1865-40AA-AE32-73078E44DE0A}" type="presParOf" srcId="{FDAB8966-B5C2-4849-9CED-74F6DC35A617}" destId="{D688C1B4-37B0-4062-AF09-7200B2E1BCDE}" srcOrd="0" destOrd="0" presId="urn:microsoft.com/office/officeart/2005/8/layout/hierarchy1"/>
    <dgm:cxn modelId="{C3EE6FC4-37B3-4631-893D-B33CDFC80890}" type="presParOf" srcId="{FDAB8966-B5C2-4849-9CED-74F6DC35A617}" destId="{26BBB9A0-4704-4C57-AB9A-E47CA5B65B64}" srcOrd="1" destOrd="0" presId="urn:microsoft.com/office/officeart/2005/8/layout/hierarchy1"/>
    <dgm:cxn modelId="{B2D707E4-A562-4B93-B3E8-03AAD7E6E704}" type="presParOf" srcId="{BED5675B-FF02-423F-ABA7-C76C0EA8DF0A}" destId="{6A56B396-439A-4ED4-A73D-AD21716E622C}" srcOrd="1" destOrd="0" presId="urn:microsoft.com/office/officeart/2005/8/layout/hierarchy1"/>
    <dgm:cxn modelId="{7654082E-EA4A-408A-948B-F31C24A8D2F6}" type="presParOf" srcId="{6A56B396-439A-4ED4-A73D-AD21716E622C}" destId="{DBC9012D-4037-49FE-AE4A-8BDCF6ADB8E0}" srcOrd="0" destOrd="0" presId="urn:microsoft.com/office/officeart/2005/8/layout/hierarchy1"/>
    <dgm:cxn modelId="{FF638CC6-BFB5-4949-9D1B-4EC05F79D330}" type="presParOf" srcId="{6A56B396-439A-4ED4-A73D-AD21716E622C}" destId="{04A44E85-D868-4ED4-B676-E022B4E522AE}" srcOrd="1" destOrd="0" presId="urn:microsoft.com/office/officeart/2005/8/layout/hierarchy1"/>
    <dgm:cxn modelId="{EAA149F4-936D-4851-AAC2-9C6E75A1448A}" type="presParOf" srcId="{04A44E85-D868-4ED4-B676-E022B4E522AE}" destId="{582E644C-9A52-4807-B97F-5AC06A07B4AE}" srcOrd="0" destOrd="0" presId="urn:microsoft.com/office/officeart/2005/8/layout/hierarchy1"/>
    <dgm:cxn modelId="{C600CA5F-0892-4B62-842D-B4C65DF313EF}" type="presParOf" srcId="{582E644C-9A52-4807-B97F-5AC06A07B4AE}" destId="{C3B03936-E415-421F-9941-AF6D650F5604}" srcOrd="0" destOrd="0" presId="urn:microsoft.com/office/officeart/2005/8/layout/hierarchy1"/>
    <dgm:cxn modelId="{E0BC15F7-6A95-4011-AC44-8E06187EF2A2}" type="presParOf" srcId="{582E644C-9A52-4807-B97F-5AC06A07B4AE}" destId="{83C51961-B329-41C7-8F6A-370F5A9F9757}" srcOrd="1" destOrd="0" presId="urn:microsoft.com/office/officeart/2005/8/layout/hierarchy1"/>
    <dgm:cxn modelId="{143A943D-765A-47C0-B784-5AD40ED68841}" type="presParOf" srcId="{04A44E85-D868-4ED4-B676-E022B4E522AE}" destId="{A6170E38-C92F-46DB-BC7B-55944924CD71}" srcOrd="1" destOrd="0" presId="urn:microsoft.com/office/officeart/2005/8/layout/hierarchy1"/>
    <dgm:cxn modelId="{89430D1F-C19E-40AE-B1F5-5B42C4369FAE}" type="presParOf" srcId="{A6170E38-C92F-46DB-BC7B-55944924CD71}" destId="{4B97A661-5A90-4B46-A89C-2606FE0807FD}" srcOrd="0" destOrd="0" presId="urn:microsoft.com/office/officeart/2005/8/layout/hierarchy1"/>
    <dgm:cxn modelId="{3E1E7C78-D7B5-49DD-BEA7-C093A26A4C56}" type="presParOf" srcId="{A6170E38-C92F-46DB-BC7B-55944924CD71}" destId="{DF742A74-763A-43D3-961D-62F814FEB601}" srcOrd="1" destOrd="0" presId="urn:microsoft.com/office/officeart/2005/8/layout/hierarchy1"/>
    <dgm:cxn modelId="{61E175B8-30A1-4FD7-9176-687720648907}" type="presParOf" srcId="{DF742A74-763A-43D3-961D-62F814FEB601}" destId="{9969A901-7C31-44A9-85E7-E0CDFFEA8027}" srcOrd="0" destOrd="0" presId="urn:microsoft.com/office/officeart/2005/8/layout/hierarchy1"/>
    <dgm:cxn modelId="{B6F86ED9-045C-4FF4-B523-3B93B967E602}" type="presParOf" srcId="{9969A901-7C31-44A9-85E7-E0CDFFEA8027}" destId="{35EA1D40-C6ED-47B2-99C7-8818508FED08}" srcOrd="0" destOrd="0" presId="urn:microsoft.com/office/officeart/2005/8/layout/hierarchy1"/>
    <dgm:cxn modelId="{D2D6FF15-F3E9-4047-8889-D9FD386399B6}" type="presParOf" srcId="{9969A901-7C31-44A9-85E7-E0CDFFEA8027}" destId="{B68DA715-5EC4-4087-B361-282FD380B241}" srcOrd="1" destOrd="0" presId="urn:microsoft.com/office/officeart/2005/8/layout/hierarchy1"/>
    <dgm:cxn modelId="{56BB3103-4171-443B-A105-94A4A44787C3}" type="presParOf" srcId="{DF742A74-763A-43D3-961D-62F814FEB601}" destId="{3CC7791F-AFD4-4CB1-9A2E-6AAEC900A8B7}" srcOrd="1" destOrd="0" presId="urn:microsoft.com/office/officeart/2005/8/layout/hierarchy1"/>
    <dgm:cxn modelId="{48AA2153-3F2A-4DE6-B5A0-14E304C8D415}" type="presParOf" srcId="{A6170E38-C92F-46DB-BC7B-55944924CD71}" destId="{B423E61C-C233-4982-9EBB-03CF15EA9575}" srcOrd="2" destOrd="0" presId="urn:microsoft.com/office/officeart/2005/8/layout/hierarchy1"/>
    <dgm:cxn modelId="{E8BBFAAF-0CEB-4E99-848D-D3BEF6FB2CE7}" type="presParOf" srcId="{A6170E38-C92F-46DB-BC7B-55944924CD71}" destId="{C185592D-CA10-44EB-A8C5-044A16956A70}" srcOrd="3" destOrd="0" presId="urn:microsoft.com/office/officeart/2005/8/layout/hierarchy1"/>
    <dgm:cxn modelId="{6622B83E-FAF4-47D5-85E6-B5373C5A015E}" type="presParOf" srcId="{C185592D-CA10-44EB-A8C5-044A16956A70}" destId="{4C902BF1-2D8C-4404-A9F8-D3DB119115C3}" srcOrd="0" destOrd="0" presId="urn:microsoft.com/office/officeart/2005/8/layout/hierarchy1"/>
    <dgm:cxn modelId="{44076DC9-E007-4430-9A50-FE39B65274B4}" type="presParOf" srcId="{4C902BF1-2D8C-4404-A9F8-D3DB119115C3}" destId="{BFAC59E7-A793-4145-8CB3-6D6FEBEE4AB3}" srcOrd="0" destOrd="0" presId="urn:microsoft.com/office/officeart/2005/8/layout/hierarchy1"/>
    <dgm:cxn modelId="{9143374F-EA1B-450F-A389-74EC34E5303D}" type="presParOf" srcId="{4C902BF1-2D8C-4404-A9F8-D3DB119115C3}" destId="{909B50E4-14B9-4CA4-A99E-744E87F82400}" srcOrd="1" destOrd="0" presId="urn:microsoft.com/office/officeart/2005/8/layout/hierarchy1"/>
    <dgm:cxn modelId="{0D2351F7-8F38-4469-AFDC-C072354E7A85}" type="presParOf" srcId="{C185592D-CA10-44EB-A8C5-044A16956A70}" destId="{C32EA1A1-42FB-4BC0-9C55-1D8A9394567C}" srcOrd="1" destOrd="0" presId="urn:microsoft.com/office/officeart/2005/8/layout/hierarchy1"/>
    <dgm:cxn modelId="{C14D5879-522C-4A32-9E1B-184174C00D3F}" type="presParOf" srcId="{B10392D1-6DC0-400F-A43A-1D00E7006F0B}" destId="{4763E912-3378-4CF9-9813-881917315F44}" srcOrd="4" destOrd="0" presId="urn:microsoft.com/office/officeart/2005/8/layout/hierarchy1"/>
    <dgm:cxn modelId="{20144659-05C4-415E-BC94-633A2A4ED868}" type="presParOf" srcId="{B10392D1-6DC0-400F-A43A-1D00E7006F0B}" destId="{6BCCF677-3D58-4F96-BB8E-B2DAB2BA4C85}" srcOrd="5" destOrd="0" presId="urn:microsoft.com/office/officeart/2005/8/layout/hierarchy1"/>
    <dgm:cxn modelId="{1EBDF68B-39AD-4ED6-BEB3-F83E28ED46DD}" type="presParOf" srcId="{6BCCF677-3D58-4F96-BB8E-B2DAB2BA4C85}" destId="{C0EF9A5D-5900-4D0C-84DF-0CA77792E439}" srcOrd="0" destOrd="0" presId="urn:microsoft.com/office/officeart/2005/8/layout/hierarchy1"/>
    <dgm:cxn modelId="{D56EF198-7707-4606-B90A-F15145788C88}" type="presParOf" srcId="{C0EF9A5D-5900-4D0C-84DF-0CA77792E439}" destId="{8F5D385E-D990-4F67-B7C4-19D5898958A3}" srcOrd="0" destOrd="0" presId="urn:microsoft.com/office/officeart/2005/8/layout/hierarchy1"/>
    <dgm:cxn modelId="{76E95F1C-83B5-431A-810D-BFCB875831BE}" type="presParOf" srcId="{C0EF9A5D-5900-4D0C-84DF-0CA77792E439}" destId="{3A408826-328E-4E05-B68D-A2DD166DB278}" srcOrd="1" destOrd="0" presId="urn:microsoft.com/office/officeart/2005/8/layout/hierarchy1"/>
    <dgm:cxn modelId="{8C229897-8F47-4581-879D-61725481A161}" type="presParOf" srcId="{6BCCF677-3D58-4F96-BB8E-B2DAB2BA4C85}" destId="{FC821FFE-FFED-4907-82FB-7983761A3872}" srcOrd="1" destOrd="0" presId="urn:microsoft.com/office/officeart/2005/8/layout/hierarchy1"/>
    <dgm:cxn modelId="{FB5E22CC-91FE-4FF3-99E2-83FF0B4F6DDF}" type="presParOf" srcId="{FC821FFE-FFED-4907-82FB-7983761A3872}" destId="{9F4EF323-531D-46BF-B56D-913CD3B6A272}" srcOrd="0" destOrd="0" presId="urn:microsoft.com/office/officeart/2005/8/layout/hierarchy1"/>
    <dgm:cxn modelId="{72E7A061-C7B4-4115-9DB3-C5E6921920C4}" type="presParOf" srcId="{FC821FFE-FFED-4907-82FB-7983761A3872}" destId="{B10BCAB0-7D0F-40E2-85EE-B8537F5010DC}" srcOrd="1" destOrd="0" presId="urn:microsoft.com/office/officeart/2005/8/layout/hierarchy1"/>
    <dgm:cxn modelId="{514E87CE-7D68-47E5-8AB5-505E76BECD63}" type="presParOf" srcId="{B10BCAB0-7D0F-40E2-85EE-B8537F5010DC}" destId="{30BEE3E2-9E8D-4E41-B0BC-86DAF96287BF}" srcOrd="0" destOrd="0" presId="urn:microsoft.com/office/officeart/2005/8/layout/hierarchy1"/>
    <dgm:cxn modelId="{A04D3A1D-5B54-4BE5-8384-85FABB42D5B7}" type="presParOf" srcId="{30BEE3E2-9E8D-4E41-B0BC-86DAF96287BF}" destId="{B62A8099-8354-4838-9BDA-F36E88E53CC8}" srcOrd="0" destOrd="0" presId="urn:microsoft.com/office/officeart/2005/8/layout/hierarchy1"/>
    <dgm:cxn modelId="{56E8BAF2-DA1A-4243-B00A-180830D3D21F}" type="presParOf" srcId="{30BEE3E2-9E8D-4E41-B0BC-86DAF96287BF}" destId="{47B435A5-DC0E-4265-A581-63E41CA21A47}" srcOrd="1" destOrd="0" presId="urn:microsoft.com/office/officeart/2005/8/layout/hierarchy1"/>
    <dgm:cxn modelId="{1EB24FFC-BEE2-4A0C-807E-C1509B1293C9}" type="presParOf" srcId="{B10BCAB0-7D0F-40E2-85EE-B8537F5010DC}" destId="{DBFB6409-E89C-4EA1-A1D0-D46A0AE80C99}" srcOrd="1" destOrd="0" presId="urn:microsoft.com/office/officeart/2005/8/layout/hierarchy1"/>
    <dgm:cxn modelId="{B8A12F4C-3B6C-42D8-BC56-FECB6C51B0B5}" type="presParOf" srcId="{DBFB6409-E89C-4EA1-A1D0-D46A0AE80C99}" destId="{9B849A1F-8FF8-4EF3-9C45-D5C68508FAC1}" srcOrd="0" destOrd="0" presId="urn:microsoft.com/office/officeart/2005/8/layout/hierarchy1"/>
    <dgm:cxn modelId="{55F8657A-A990-48A0-B717-217CE829DD84}" type="presParOf" srcId="{DBFB6409-E89C-4EA1-A1D0-D46A0AE80C99}" destId="{41F66B96-5E81-4E58-940B-8A912C574D5A}" srcOrd="1" destOrd="0" presId="urn:microsoft.com/office/officeart/2005/8/layout/hierarchy1"/>
    <dgm:cxn modelId="{005B8733-C99A-4D15-9E5C-F57F1AABF2BB}" type="presParOf" srcId="{41F66B96-5E81-4E58-940B-8A912C574D5A}" destId="{99BE8DE2-FEC2-4256-9013-9CB57B399550}" srcOrd="0" destOrd="0" presId="urn:microsoft.com/office/officeart/2005/8/layout/hierarchy1"/>
    <dgm:cxn modelId="{199B0D0B-AA29-47DE-9F9A-93AFBB92C40F}" type="presParOf" srcId="{99BE8DE2-FEC2-4256-9013-9CB57B399550}" destId="{FC66F5E3-9CC9-4530-9351-8A527E5017B5}" srcOrd="0" destOrd="0" presId="urn:microsoft.com/office/officeart/2005/8/layout/hierarchy1"/>
    <dgm:cxn modelId="{F76EECA5-78E6-4D6B-875C-354B1251D2A1}" type="presParOf" srcId="{99BE8DE2-FEC2-4256-9013-9CB57B399550}" destId="{5D84D009-EDD2-46C3-848A-395C72B6F175}" srcOrd="1" destOrd="0" presId="urn:microsoft.com/office/officeart/2005/8/layout/hierarchy1"/>
    <dgm:cxn modelId="{F7918053-8F31-4604-911F-B3541620DAE2}" type="presParOf" srcId="{41F66B96-5E81-4E58-940B-8A912C574D5A}" destId="{2B9FB015-D66D-40C7-85BE-8B66C63ABFFE}" srcOrd="1" destOrd="0" presId="urn:microsoft.com/office/officeart/2005/8/layout/hierarchy1"/>
    <dgm:cxn modelId="{8042DDAB-A540-4363-913D-E3879738FAE6}" type="presParOf" srcId="{DBFB6409-E89C-4EA1-A1D0-D46A0AE80C99}" destId="{76FEED92-242A-4AB0-8CF6-4216862C222F}" srcOrd="2" destOrd="0" presId="urn:microsoft.com/office/officeart/2005/8/layout/hierarchy1"/>
    <dgm:cxn modelId="{A3805B7F-97C8-4951-B288-CF5FDE6C240C}" type="presParOf" srcId="{DBFB6409-E89C-4EA1-A1D0-D46A0AE80C99}" destId="{575D3C5D-4E56-4C44-9B3E-EB0489500DD5}" srcOrd="3" destOrd="0" presId="urn:microsoft.com/office/officeart/2005/8/layout/hierarchy1"/>
    <dgm:cxn modelId="{F7AF5257-F33A-4839-BC75-3783C240E1C3}" type="presParOf" srcId="{575D3C5D-4E56-4C44-9B3E-EB0489500DD5}" destId="{1D79A193-D85B-46A7-86D0-645B3AB15912}" srcOrd="0" destOrd="0" presId="urn:microsoft.com/office/officeart/2005/8/layout/hierarchy1"/>
    <dgm:cxn modelId="{018E3086-5A45-45AA-A79F-45BAE5F61866}" type="presParOf" srcId="{1D79A193-D85B-46A7-86D0-645B3AB15912}" destId="{3837A839-1E5E-4222-9AA8-2BE686ACD336}" srcOrd="0" destOrd="0" presId="urn:microsoft.com/office/officeart/2005/8/layout/hierarchy1"/>
    <dgm:cxn modelId="{AA422A4D-97BA-4932-B72E-AC055EE4584F}" type="presParOf" srcId="{1D79A193-D85B-46A7-86D0-645B3AB15912}" destId="{C4CA154E-FCDC-4B1C-8177-2635AC63A36F}" srcOrd="1" destOrd="0" presId="urn:microsoft.com/office/officeart/2005/8/layout/hierarchy1"/>
    <dgm:cxn modelId="{6623C3C4-1061-4096-B8DD-EAF62DD20E4F}" type="presParOf" srcId="{575D3C5D-4E56-4C44-9B3E-EB0489500DD5}" destId="{644A95EA-D1D4-4943-AF7F-08F108D19E0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FEED92-242A-4AB0-8CF6-4216862C222F}">
      <dsp:nvSpPr>
        <dsp:cNvPr id="0" name=""/>
        <dsp:cNvSpPr/>
      </dsp:nvSpPr>
      <dsp:spPr>
        <a:xfrm>
          <a:off x="7189895" y="3639877"/>
          <a:ext cx="592968" cy="770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9556"/>
              </a:lnTo>
              <a:lnTo>
                <a:pt x="592968" y="659556"/>
              </a:lnTo>
              <a:lnTo>
                <a:pt x="592968" y="770366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849A1F-8FF8-4EF3-9C45-D5C68508FAC1}">
      <dsp:nvSpPr>
        <dsp:cNvPr id="0" name=""/>
        <dsp:cNvSpPr/>
      </dsp:nvSpPr>
      <dsp:spPr>
        <a:xfrm>
          <a:off x="6430722" y="3639877"/>
          <a:ext cx="759172" cy="752608"/>
        </a:xfrm>
        <a:custGeom>
          <a:avLst/>
          <a:gdLst/>
          <a:ahLst/>
          <a:cxnLst/>
          <a:rect l="0" t="0" r="0" b="0"/>
          <a:pathLst>
            <a:path>
              <a:moveTo>
                <a:pt x="759172" y="0"/>
              </a:moveTo>
              <a:lnTo>
                <a:pt x="759172" y="641798"/>
              </a:lnTo>
              <a:lnTo>
                <a:pt x="0" y="641798"/>
              </a:lnTo>
              <a:lnTo>
                <a:pt x="0" y="752608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4EF323-531D-46BF-B56D-913CD3B6A272}">
      <dsp:nvSpPr>
        <dsp:cNvPr id="0" name=""/>
        <dsp:cNvSpPr/>
      </dsp:nvSpPr>
      <dsp:spPr>
        <a:xfrm>
          <a:off x="7116125" y="2001446"/>
          <a:ext cx="91440" cy="8788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68066"/>
              </a:lnTo>
              <a:lnTo>
                <a:pt x="73769" y="768066"/>
              </a:lnTo>
              <a:lnTo>
                <a:pt x="73769" y="87887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63E912-3378-4CF9-9813-881917315F44}">
      <dsp:nvSpPr>
        <dsp:cNvPr id="0" name=""/>
        <dsp:cNvSpPr/>
      </dsp:nvSpPr>
      <dsp:spPr>
        <a:xfrm>
          <a:off x="4065574" y="633294"/>
          <a:ext cx="3096271" cy="6085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7787"/>
              </a:lnTo>
              <a:lnTo>
                <a:pt x="3096271" y="497787"/>
              </a:lnTo>
              <a:lnTo>
                <a:pt x="3096271" y="60859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23E61C-C233-4982-9EBB-03CF15EA9575}">
      <dsp:nvSpPr>
        <dsp:cNvPr id="0" name=""/>
        <dsp:cNvSpPr/>
      </dsp:nvSpPr>
      <dsp:spPr>
        <a:xfrm>
          <a:off x="4083803" y="3639877"/>
          <a:ext cx="701841" cy="770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9556"/>
              </a:lnTo>
              <a:lnTo>
                <a:pt x="701841" y="659556"/>
              </a:lnTo>
              <a:lnTo>
                <a:pt x="701841" y="770366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97A661-5A90-4B46-A89C-2606FE0807FD}">
      <dsp:nvSpPr>
        <dsp:cNvPr id="0" name=""/>
        <dsp:cNvSpPr/>
      </dsp:nvSpPr>
      <dsp:spPr>
        <a:xfrm>
          <a:off x="3470381" y="3639877"/>
          <a:ext cx="613422" cy="752608"/>
        </a:xfrm>
        <a:custGeom>
          <a:avLst/>
          <a:gdLst/>
          <a:ahLst/>
          <a:cxnLst/>
          <a:rect l="0" t="0" r="0" b="0"/>
          <a:pathLst>
            <a:path>
              <a:moveTo>
                <a:pt x="613422" y="0"/>
              </a:moveTo>
              <a:lnTo>
                <a:pt x="613422" y="641798"/>
              </a:lnTo>
              <a:lnTo>
                <a:pt x="0" y="641798"/>
              </a:lnTo>
              <a:lnTo>
                <a:pt x="0" y="752608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C9012D-4037-49FE-AE4A-8BDCF6ADB8E0}">
      <dsp:nvSpPr>
        <dsp:cNvPr id="0" name=""/>
        <dsp:cNvSpPr/>
      </dsp:nvSpPr>
      <dsp:spPr>
        <a:xfrm>
          <a:off x="4019854" y="2043654"/>
          <a:ext cx="91440" cy="8366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25858"/>
              </a:lnTo>
              <a:lnTo>
                <a:pt x="63949" y="725858"/>
              </a:lnTo>
              <a:lnTo>
                <a:pt x="63949" y="836668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073DFA-06FD-4579-B84A-F4AC908D5D8B}">
      <dsp:nvSpPr>
        <dsp:cNvPr id="0" name=""/>
        <dsp:cNvSpPr/>
      </dsp:nvSpPr>
      <dsp:spPr>
        <a:xfrm>
          <a:off x="4019854" y="633294"/>
          <a:ext cx="91440" cy="6508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50805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3E4D22-58D0-472F-812F-DAB2FBF04E46}">
      <dsp:nvSpPr>
        <dsp:cNvPr id="0" name=""/>
        <dsp:cNvSpPr/>
      </dsp:nvSpPr>
      <dsp:spPr>
        <a:xfrm>
          <a:off x="1264882" y="3585622"/>
          <a:ext cx="784459" cy="8966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5817"/>
              </a:lnTo>
              <a:lnTo>
                <a:pt x="784459" y="785817"/>
              </a:lnTo>
              <a:lnTo>
                <a:pt x="784459" y="89662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D805B1-090D-4A28-9748-8CE6F54AD4D6}">
      <dsp:nvSpPr>
        <dsp:cNvPr id="0" name=""/>
        <dsp:cNvSpPr/>
      </dsp:nvSpPr>
      <dsp:spPr>
        <a:xfrm>
          <a:off x="620887" y="3585622"/>
          <a:ext cx="643995" cy="896627"/>
        </a:xfrm>
        <a:custGeom>
          <a:avLst/>
          <a:gdLst/>
          <a:ahLst/>
          <a:cxnLst/>
          <a:rect l="0" t="0" r="0" b="0"/>
          <a:pathLst>
            <a:path>
              <a:moveTo>
                <a:pt x="643995" y="0"/>
              </a:moveTo>
              <a:lnTo>
                <a:pt x="643995" y="785817"/>
              </a:lnTo>
              <a:lnTo>
                <a:pt x="0" y="785817"/>
              </a:lnTo>
              <a:lnTo>
                <a:pt x="0" y="89662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3E429-C70C-416D-A76F-6B7520C13712}">
      <dsp:nvSpPr>
        <dsp:cNvPr id="0" name=""/>
        <dsp:cNvSpPr/>
      </dsp:nvSpPr>
      <dsp:spPr>
        <a:xfrm>
          <a:off x="1219162" y="2018665"/>
          <a:ext cx="91440" cy="807402"/>
        </a:xfrm>
        <a:custGeom>
          <a:avLst/>
          <a:gdLst/>
          <a:ahLst/>
          <a:cxnLst/>
          <a:rect l="0" t="0" r="0" b="0"/>
          <a:pathLst>
            <a:path>
              <a:moveTo>
                <a:pt x="98996" y="0"/>
              </a:moveTo>
              <a:lnTo>
                <a:pt x="98996" y="696592"/>
              </a:lnTo>
              <a:lnTo>
                <a:pt x="45720" y="696592"/>
              </a:lnTo>
              <a:lnTo>
                <a:pt x="45720" y="80740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8F12AC-0662-4901-A128-CC8004C9C0F6}">
      <dsp:nvSpPr>
        <dsp:cNvPr id="0" name=""/>
        <dsp:cNvSpPr/>
      </dsp:nvSpPr>
      <dsp:spPr>
        <a:xfrm>
          <a:off x="1318159" y="633294"/>
          <a:ext cx="2747414" cy="625816"/>
        </a:xfrm>
        <a:custGeom>
          <a:avLst/>
          <a:gdLst/>
          <a:ahLst/>
          <a:cxnLst/>
          <a:rect l="0" t="0" r="0" b="0"/>
          <a:pathLst>
            <a:path>
              <a:moveTo>
                <a:pt x="2747414" y="0"/>
              </a:moveTo>
              <a:lnTo>
                <a:pt x="2747414" y="515006"/>
              </a:lnTo>
              <a:lnTo>
                <a:pt x="0" y="515006"/>
              </a:lnTo>
              <a:lnTo>
                <a:pt x="0" y="625816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7D5CD-D739-4043-A8D6-025876765706}">
      <dsp:nvSpPr>
        <dsp:cNvPr id="0" name=""/>
        <dsp:cNvSpPr/>
      </dsp:nvSpPr>
      <dsp:spPr>
        <a:xfrm>
          <a:off x="3467499" y="-126260"/>
          <a:ext cx="1196148" cy="75955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43976C-C382-4D1E-BFAE-7B4897D1925D}">
      <dsp:nvSpPr>
        <dsp:cNvPr id="0" name=""/>
        <dsp:cNvSpPr/>
      </dsp:nvSpPr>
      <dsp:spPr>
        <a:xfrm>
          <a:off x="3600405" y="0"/>
          <a:ext cx="1196148" cy="7595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Medidas de tendencia central</a:t>
          </a:r>
          <a:endParaRPr lang="es-MX" sz="1400" kern="1200" dirty="0"/>
        </a:p>
      </dsp:txBody>
      <dsp:txXfrm>
        <a:off x="3622652" y="22247"/>
        <a:ext cx="1151654" cy="715060"/>
      </dsp:txXfrm>
    </dsp:sp>
    <dsp:sp modelId="{1B06E04C-C33F-45B4-B8B7-3C9BABB2BDE0}">
      <dsp:nvSpPr>
        <dsp:cNvPr id="0" name=""/>
        <dsp:cNvSpPr/>
      </dsp:nvSpPr>
      <dsp:spPr>
        <a:xfrm>
          <a:off x="720084" y="1259110"/>
          <a:ext cx="1196148" cy="75955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C1DFE3-32EE-4095-B289-065AB252A37C}">
      <dsp:nvSpPr>
        <dsp:cNvPr id="0" name=""/>
        <dsp:cNvSpPr/>
      </dsp:nvSpPr>
      <dsp:spPr>
        <a:xfrm>
          <a:off x="852990" y="1385370"/>
          <a:ext cx="1196148" cy="7595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Media Aritmética</a:t>
          </a:r>
          <a:endParaRPr lang="es-MX" sz="1050" kern="1200" dirty="0"/>
        </a:p>
      </dsp:txBody>
      <dsp:txXfrm>
        <a:off x="875237" y="1407617"/>
        <a:ext cx="1151654" cy="715060"/>
      </dsp:txXfrm>
    </dsp:sp>
    <dsp:sp modelId="{EB8B99A7-F421-481F-AD54-9B68AA2893BB}">
      <dsp:nvSpPr>
        <dsp:cNvPr id="0" name=""/>
        <dsp:cNvSpPr/>
      </dsp:nvSpPr>
      <dsp:spPr>
        <a:xfrm>
          <a:off x="666808" y="2826067"/>
          <a:ext cx="1196148" cy="75955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1486B3-B7EE-45D8-A0DA-A36CFCBB260A}">
      <dsp:nvSpPr>
        <dsp:cNvPr id="0" name=""/>
        <dsp:cNvSpPr/>
      </dsp:nvSpPr>
      <dsp:spPr>
        <a:xfrm>
          <a:off x="799713" y="2952327"/>
          <a:ext cx="1196148" cy="7595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Es un número finito que puede obtenerse a partir de la sumatoria de diferentes valores dividida entre el número de sumandos</a:t>
          </a:r>
          <a:r>
            <a:rPr lang="es-MX" sz="700" kern="1200" dirty="0" smtClean="0"/>
            <a:t>.</a:t>
          </a:r>
          <a:endParaRPr lang="es-MX" sz="700" kern="1200" dirty="0"/>
        </a:p>
      </dsp:txBody>
      <dsp:txXfrm>
        <a:off x="821960" y="2974574"/>
        <a:ext cx="1151654" cy="715060"/>
      </dsp:txXfrm>
    </dsp:sp>
    <dsp:sp modelId="{3A85B4A7-1B07-4F05-875B-2F3CB0B2F695}">
      <dsp:nvSpPr>
        <dsp:cNvPr id="0" name=""/>
        <dsp:cNvSpPr/>
      </dsp:nvSpPr>
      <dsp:spPr>
        <a:xfrm>
          <a:off x="22812" y="4482249"/>
          <a:ext cx="1196148" cy="7595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28D2A6-0F8A-4362-9986-0F4FAB09CB24}">
      <dsp:nvSpPr>
        <dsp:cNvPr id="0" name=""/>
        <dsp:cNvSpPr/>
      </dsp:nvSpPr>
      <dsp:spPr>
        <a:xfrm>
          <a:off x="155718" y="4608509"/>
          <a:ext cx="1196148" cy="7595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Datos no agrupados</a:t>
          </a:r>
          <a:endParaRPr lang="es-MX" sz="900" kern="1200" dirty="0"/>
        </a:p>
      </dsp:txBody>
      <dsp:txXfrm>
        <a:off x="177965" y="4630756"/>
        <a:ext cx="1151654" cy="715060"/>
      </dsp:txXfrm>
    </dsp:sp>
    <dsp:sp modelId="{DA0E21F6-0AF3-4114-9168-FAA9139D1EA8}">
      <dsp:nvSpPr>
        <dsp:cNvPr id="0" name=""/>
        <dsp:cNvSpPr/>
      </dsp:nvSpPr>
      <dsp:spPr>
        <a:xfrm>
          <a:off x="1451267" y="4482249"/>
          <a:ext cx="1196148" cy="7595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E385B6-A7FA-45A6-B477-5BC45B5D2C15}">
      <dsp:nvSpPr>
        <dsp:cNvPr id="0" name=""/>
        <dsp:cNvSpPr/>
      </dsp:nvSpPr>
      <dsp:spPr>
        <a:xfrm>
          <a:off x="1584173" y="4608509"/>
          <a:ext cx="1196148" cy="7595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Datos agrupados</a:t>
          </a:r>
          <a:endParaRPr lang="es-MX" sz="900" kern="1200" dirty="0"/>
        </a:p>
      </dsp:txBody>
      <dsp:txXfrm>
        <a:off x="1606420" y="4630756"/>
        <a:ext cx="1151654" cy="715060"/>
      </dsp:txXfrm>
    </dsp:sp>
    <dsp:sp modelId="{D688C1B4-37B0-4062-AF09-7200B2E1BCDE}">
      <dsp:nvSpPr>
        <dsp:cNvPr id="0" name=""/>
        <dsp:cNvSpPr/>
      </dsp:nvSpPr>
      <dsp:spPr>
        <a:xfrm>
          <a:off x="3467499" y="1284100"/>
          <a:ext cx="1196148" cy="75955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BBB9A0-4704-4C57-AB9A-E47CA5B65B64}">
      <dsp:nvSpPr>
        <dsp:cNvPr id="0" name=""/>
        <dsp:cNvSpPr/>
      </dsp:nvSpPr>
      <dsp:spPr>
        <a:xfrm>
          <a:off x="3600405" y="1410360"/>
          <a:ext cx="1196148" cy="7595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Mediana</a:t>
          </a:r>
          <a:endParaRPr lang="es-MX" sz="1050" kern="1200" dirty="0"/>
        </a:p>
      </dsp:txBody>
      <dsp:txXfrm>
        <a:off x="3622652" y="1432607"/>
        <a:ext cx="1151654" cy="715060"/>
      </dsp:txXfrm>
    </dsp:sp>
    <dsp:sp modelId="{C3B03936-E415-421F-9941-AF6D650F5604}">
      <dsp:nvSpPr>
        <dsp:cNvPr id="0" name=""/>
        <dsp:cNvSpPr/>
      </dsp:nvSpPr>
      <dsp:spPr>
        <a:xfrm>
          <a:off x="3485729" y="2880322"/>
          <a:ext cx="1196148" cy="75955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C51961-B329-41C7-8F6A-370F5A9F9757}">
      <dsp:nvSpPr>
        <dsp:cNvPr id="0" name=""/>
        <dsp:cNvSpPr/>
      </dsp:nvSpPr>
      <dsp:spPr>
        <a:xfrm>
          <a:off x="3618634" y="3006582"/>
          <a:ext cx="1196148" cy="7595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>
              <a:latin typeface="Arial" pitchFamily="34" charset="0"/>
              <a:cs typeface="Arial" pitchFamily="34" charset="0"/>
            </a:rPr>
            <a:t>Es el punto medio entre datos ordenados</a:t>
          </a:r>
          <a:r>
            <a:rPr lang="es-MX" sz="900" kern="1200" dirty="0" smtClean="0"/>
            <a:t>.</a:t>
          </a:r>
          <a:endParaRPr lang="es-MX" sz="900" kern="1200" dirty="0"/>
        </a:p>
      </dsp:txBody>
      <dsp:txXfrm>
        <a:off x="3640881" y="3028829"/>
        <a:ext cx="1151654" cy="715060"/>
      </dsp:txXfrm>
    </dsp:sp>
    <dsp:sp modelId="{35EA1D40-C6ED-47B2-99C7-8818508FED08}">
      <dsp:nvSpPr>
        <dsp:cNvPr id="0" name=""/>
        <dsp:cNvSpPr/>
      </dsp:nvSpPr>
      <dsp:spPr>
        <a:xfrm>
          <a:off x="2872306" y="4392485"/>
          <a:ext cx="1196148" cy="7595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8DA715-5EC4-4087-B361-282FD380B241}">
      <dsp:nvSpPr>
        <dsp:cNvPr id="0" name=""/>
        <dsp:cNvSpPr/>
      </dsp:nvSpPr>
      <dsp:spPr>
        <a:xfrm>
          <a:off x="3005212" y="4518745"/>
          <a:ext cx="1196148" cy="7595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Datos no agrupados</a:t>
          </a:r>
          <a:endParaRPr lang="es-MX" sz="900" kern="1200" dirty="0"/>
        </a:p>
      </dsp:txBody>
      <dsp:txXfrm>
        <a:off x="3027459" y="4540992"/>
        <a:ext cx="1151654" cy="715060"/>
      </dsp:txXfrm>
    </dsp:sp>
    <dsp:sp modelId="{BFAC59E7-A793-4145-8CB3-6D6FEBEE4AB3}">
      <dsp:nvSpPr>
        <dsp:cNvPr id="0" name=""/>
        <dsp:cNvSpPr/>
      </dsp:nvSpPr>
      <dsp:spPr>
        <a:xfrm>
          <a:off x="4187570" y="4410243"/>
          <a:ext cx="1196148" cy="7595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9B50E4-14B9-4CA4-A99E-744E87F82400}">
      <dsp:nvSpPr>
        <dsp:cNvPr id="0" name=""/>
        <dsp:cNvSpPr/>
      </dsp:nvSpPr>
      <dsp:spPr>
        <a:xfrm>
          <a:off x="4320476" y="4536503"/>
          <a:ext cx="1196148" cy="7595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Datos agrupados</a:t>
          </a:r>
          <a:endParaRPr lang="es-MX" sz="900" kern="1200" dirty="0"/>
        </a:p>
      </dsp:txBody>
      <dsp:txXfrm>
        <a:off x="4342723" y="4558750"/>
        <a:ext cx="1151654" cy="715060"/>
      </dsp:txXfrm>
    </dsp:sp>
    <dsp:sp modelId="{8F5D385E-D990-4F67-B7C4-19D5898958A3}">
      <dsp:nvSpPr>
        <dsp:cNvPr id="0" name=""/>
        <dsp:cNvSpPr/>
      </dsp:nvSpPr>
      <dsp:spPr>
        <a:xfrm>
          <a:off x="6563771" y="1241891"/>
          <a:ext cx="1196148" cy="75955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408826-328E-4E05-B68D-A2DD166DB278}">
      <dsp:nvSpPr>
        <dsp:cNvPr id="0" name=""/>
        <dsp:cNvSpPr/>
      </dsp:nvSpPr>
      <dsp:spPr>
        <a:xfrm>
          <a:off x="6696676" y="1368151"/>
          <a:ext cx="1196148" cy="7595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Moda</a:t>
          </a:r>
          <a:endParaRPr lang="es-MX" sz="1050" kern="1200" dirty="0"/>
        </a:p>
      </dsp:txBody>
      <dsp:txXfrm>
        <a:off x="6718923" y="1390398"/>
        <a:ext cx="1151654" cy="715060"/>
      </dsp:txXfrm>
    </dsp:sp>
    <dsp:sp modelId="{B62A8099-8354-4838-9BDA-F36E88E53CC8}">
      <dsp:nvSpPr>
        <dsp:cNvPr id="0" name=""/>
        <dsp:cNvSpPr/>
      </dsp:nvSpPr>
      <dsp:spPr>
        <a:xfrm>
          <a:off x="6591821" y="2880322"/>
          <a:ext cx="1196148" cy="75955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B435A5-DC0E-4265-A581-63E41CA21A47}">
      <dsp:nvSpPr>
        <dsp:cNvPr id="0" name=""/>
        <dsp:cNvSpPr/>
      </dsp:nvSpPr>
      <dsp:spPr>
        <a:xfrm>
          <a:off x="6724726" y="3006582"/>
          <a:ext cx="1196148" cy="7595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Es el dato que más se repite, si son dos datos que se repiten es bimodal y si es más de dos es multimodal</a:t>
          </a:r>
          <a:endParaRPr lang="es-MX" sz="800" kern="1200" dirty="0"/>
        </a:p>
      </dsp:txBody>
      <dsp:txXfrm>
        <a:off x="6746973" y="3028829"/>
        <a:ext cx="1151654" cy="715060"/>
      </dsp:txXfrm>
    </dsp:sp>
    <dsp:sp modelId="{FC66F5E3-9CC9-4530-9351-8A527E5017B5}">
      <dsp:nvSpPr>
        <dsp:cNvPr id="0" name=""/>
        <dsp:cNvSpPr/>
      </dsp:nvSpPr>
      <dsp:spPr>
        <a:xfrm>
          <a:off x="5832648" y="4392485"/>
          <a:ext cx="1196148" cy="7595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84D009-EDD2-46C3-848A-395C72B6F175}">
      <dsp:nvSpPr>
        <dsp:cNvPr id="0" name=""/>
        <dsp:cNvSpPr/>
      </dsp:nvSpPr>
      <dsp:spPr>
        <a:xfrm>
          <a:off x="5965553" y="4518745"/>
          <a:ext cx="1196148" cy="7595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Datos no agrupados</a:t>
          </a:r>
          <a:endParaRPr lang="es-MX" sz="900" kern="1200" dirty="0"/>
        </a:p>
      </dsp:txBody>
      <dsp:txXfrm>
        <a:off x="5987800" y="4540992"/>
        <a:ext cx="1151654" cy="715060"/>
      </dsp:txXfrm>
    </dsp:sp>
    <dsp:sp modelId="{3837A839-1E5E-4222-9AA8-2BE686ACD336}">
      <dsp:nvSpPr>
        <dsp:cNvPr id="0" name=""/>
        <dsp:cNvSpPr/>
      </dsp:nvSpPr>
      <dsp:spPr>
        <a:xfrm>
          <a:off x="7184789" y="4410243"/>
          <a:ext cx="1196148" cy="7595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CA154E-FCDC-4B1C-8177-2635AC63A36F}">
      <dsp:nvSpPr>
        <dsp:cNvPr id="0" name=""/>
        <dsp:cNvSpPr/>
      </dsp:nvSpPr>
      <dsp:spPr>
        <a:xfrm>
          <a:off x="7317694" y="4536503"/>
          <a:ext cx="1196148" cy="7595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Datos agrupados</a:t>
          </a:r>
          <a:endParaRPr lang="es-MX" sz="900" kern="1200" dirty="0"/>
        </a:p>
      </dsp:txBody>
      <dsp:txXfrm>
        <a:off x="7339941" y="4558750"/>
        <a:ext cx="1151654" cy="7150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18/10/2015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18/10/2015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18/10/2015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18/10/2015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18/10/2015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18/10/2015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18/10/2015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18/10/2015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18/10/2015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18/10/2015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18/10/2015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18/10/2015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18/10/2015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18/10/2015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18/10/2015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18/10/2015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18/10/2015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18/10/2015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18/10/2015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18/10/2015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18/10/2015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18/10/2015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18/10/2015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18/10/2015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Medidas de tendencia central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4653136"/>
            <a:ext cx="777686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Licenciatura en Contaduría</a:t>
            </a: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M. C. Juana Díaz Juárez</a:t>
            </a: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julio – diciembre 2015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34061483"/>
              </p:ext>
            </p:extLst>
          </p:nvPr>
        </p:nvGraphicFramePr>
        <p:xfrm>
          <a:off x="251520" y="188640"/>
          <a:ext cx="864096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3923928" y="1052736"/>
            <a:ext cx="1008112" cy="2154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800" dirty="0" smtClean="0"/>
              <a:t>Se divide</a:t>
            </a:r>
            <a:endParaRPr lang="es-MX" sz="800" dirty="0"/>
          </a:p>
        </p:txBody>
      </p:sp>
      <p:sp>
        <p:nvSpPr>
          <p:cNvPr id="7" name="6 CuadroTexto"/>
          <p:cNvSpPr txBox="1"/>
          <p:nvPr/>
        </p:nvSpPr>
        <p:spPr>
          <a:xfrm>
            <a:off x="991320" y="2535296"/>
            <a:ext cx="1224136" cy="2462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dirty="0" smtClean="0"/>
              <a:t>Se define</a:t>
            </a:r>
            <a:endParaRPr lang="es-MX" sz="1000" dirty="0"/>
          </a:p>
        </p:txBody>
      </p:sp>
      <p:sp>
        <p:nvSpPr>
          <p:cNvPr id="8" name="7 CuadroTexto"/>
          <p:cNvSpPr txBox="1"/>
          <p:nvPr/>
        </p:nvSpPr>
        <p:spPr>
          <a:xfrm>
            <a:off x="3737248" y="2602794"/>
            <a:ext cx="1224136" cy="2462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dirty="0" smtClean="0"/>
              <a:t>Se define</a:t>
            </a:r>
            <a:endParaRPr lang="es-MX" sz="1000" dirty="0"/>
          </a:p>
        </p:txBody>
      </p:sp>
      <p:sp>
        <p:nvSpPr>
          <p:cNvPr id="9" name="8 CuadroTexto"/>
          <p:cNvSpPr txBox="1"/>
          <p:nvPr/>
        </p:nvSpPr>
        <p:spPr>
          <a:xfrm>
            <a:off x="6934200" y="2602794"/>
            <a:ext cx="1224136" cy="2462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dirty="0" smtClean="0"/>
              <a:t>Se define</a:t>
            </a:r>
            <a:endParaRPr lang="es-MX" sz="1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991320" y="4149080"/>
            <a:ext cx="1224136" cy="2462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dirty="0" smtClean="0"/>
              <a:t>Se clasifica</a:t>
            </a:r>
            <a:endParaRPr lang="es-MX" sz="1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737248" y="4118883"/>
            <a:ext cx="1224136" cy="2462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dirty="0" smtClean="0"/>
              <a:t>Se clasifica</a:t>
            </a:r>
            <a:endParaRPr lang="es-MX" sz="10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887716" y="4054540"/>
            <a:ext cx="1224136" cy="2462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dirty="0" smtClean="0"/>
              <a:t>Se clasifica</a:t>
            </a:r>
            <a:endParaRPr lang="es-MX" sz="10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117</Words>
  <Application>Microsoft Office PowerPoint</Application>
  <PresentationFormat>Presentación en pantalla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4" baseType="lpstr">
      <vt:lpstr>Tema de Office</vt:lpstr>
      <vt:lpstr>1_Tema de Office</vt:lpstr>
      <vt:lpstr>Medidas de tendencia central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29</cp:revision>
  <dcterms:created xsi:type="dcterms:W3CDTF">2012-12-04T21:22:09Z</dcterms:created>
  <dcterms:modified xsi:type="dcterms:W3CDTF">2015-10-18T13:12:19Z</dcterms:modified>
</cp:coreProperties>
</file>